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
  </p:notesMasterIdLst>
  <p:sldIdLst>
    <p:sldId id="299" r:id="rId2"/>
    <p:sldId id="277" r:id="rId3"/>
    <p:sldId id="278" r:id="rId4"/>
    <p:sldId id="279" r:id="rId5"/>
    <p:sldId id="280" r:id="rId6"/>
    <p:sldId id="281" r:id="rId7"/>
    <p:sldId id="282" r:id="rId8"/>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0066"/>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92" autoAdjust="0"/>
    <p:restoredTop sz="81685" autoAdjust="0"/>
  </p:normalViewPr>
  <p:slideViewPr>
    <p:cSldViewPr>
      <p:cViewPr varScale="1">
        <p:scale>
          <a:sx n="70" d="100"/>
          <a:sy n="70" d="100"/>
        </p:scale>
        <p:origin x="148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9DD8CB9-BF06-4019-ADAC-BDE17DA4B977}"/>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defRPr sz="1300">
                <a:latin typeface="Times New Roman" pitchFamily="18" charset="0"/>
              </a:defRPr>
            </a:lvl1pPr>
          </a:lstStyle>
          <a:p>
            <a:pPr>
              <a:defRPr/>
            </a:pPr>
            <a:endParaRPr lang="zh-CN" altLang="en-US"/>
          </a:p>
        </p:txBody>
      </p:sp>
      <p:sp>
        <p:nvSpPr>
          <p:cNvPr id="32771" name="Rectangle 3">
            <a:extLst>
              <a:ext uri="{FF2B5EF4-FFF2-40B4-BE49-F238E27FC236}">
                <a16:creationId xmlns:a16="http://schemas.microsoft.com/office/drawing/2014/main" id="{D73AA4B2-C69B-4D37-B120-2903541342FF}"/>
              </a:ext>
            </a:extLst>
          </p:cNvPr>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defRPr sz="1300">
                <a:latin typeface="Times New Roman" pitchFamily="18" charset="0"/>
              </a:defRPr>
            </a:lvl1pPr>
          </a:lstStyle>
          <a:p>
            <a:pPr>
              <a:defRPr/>
            </a:pPr>
            <a:endParaRPr lang="en-US" altLang="zh-CN"/>
          </a:p>
        </p:txBody>
      </p:sp>
      <p:sp>
        <p:nvSpPr>
          <p:cNvPr id="3076" name="Rectangle 4">
            <a:extLst>
              <a:ext uri="{FF2B5EF4-FFF2-40B4-BE49-F238E27FC236}">
                <a16:creationId xmlns:a16="http://schemas.microsoft.com/office/drawing/2014/main" id="{AFD2A3BE-A0E1-4DEE-AF2E-C3F8E0DD2FAE}"/>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a:extLst>
              <a:ext uri="{FF2B5EF4-FFF2-40B4-BE49-F238E27FC236}">
                <a16:creationId xmlns:a16="http://schemas.microsoft.com/office/drawing/2014/main" id="{4593B28B-D312-4602-A054-99B4D90E1DFF}"/>
              </a:ext>
            </a:extLst>
          </p:cNvPr>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2774" name="Rectangle 6">
            <a:extLst>
              <a:ext uri="{FF2B5EF4-FFF2-40B4-BE49-F238E27FC236}">
                <a16:creationId xmlns:a16="http://schemas.microsoft.com/office/drawing/2014/main" id="{E5F2B633-C9E1-4C05-BC97-E853C9A3D083}"/>
              </a:ext>
            </a:extLst>
          </p:cNvPr>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defRPr sz="1300">
                <a:latin typeface="Times New Roman" pitchFamily="18" charset="0"/>
              </a:defRPr>
            </a:lvl1pPr>
          </a:lstStyle>
          <a:p>
            <a:pPr>
              <a:defRPr/>
            </a:pPr>
            <a:endParaRPr lang="en-US" altLang="zh-CN"/>
          </a:p>
        </p:txBody>
      </p:sp>
      <p:sp>
        <p:nvSpPr>
          <p:cNvPr id="32775" name="Rectangle 7">
            <a:extLst>
              <a:ext uri="{FF2B5EF4-FFF2-40B4-BE49-F238E27FC236}">
                <a16:creationId xmlns:a16="http://schemas.microsoft.com/office/drawing/2014/main" id="{31C0910D-6D8A-4AF9-9CA4-B5EE66285BC1}"/>
              </a:ext>
            </a:extLst>
          </p:cNvPr>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sz="1300" smtClean="0">
                <a:latin typeface="Times New Roman" panose="02020603050405020304" pitchFamily="18" charset="0"/>
              </a:defRPr>
            </a:lvl1pPr>
          </a:lstStyle>
          <a:p>
            <a:pPr>
              <a:defRPr/>
            </a:pPr>
            <a:fld id="{3EC7DD24-8C51-4B68-833D-F399A64C099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EC7DD24-8C51-4B68-833D-F399A64C0999}" type="slidenum">
              <a:rPr lang="zh-CN" altLang="en-US" smtClean="0"/>
              <a:pPr>
                <a:defRPr/>
              </a:pPr>
              <a:t>1</a:t>
            </a:fld>
            <a:endParaRPr lang="en-US" altLang="zh-CN"/>
          </a:p>
        </p:txBody>
      </p:sp>
    </p:spTree>
    <p:extLst>
      <p:ext uri="{BB962C8B-B14F-4D97-AF65-F5344CB8AC3E}">
        <p14:creationId xmlns:p14="http://schemas.microsoft.com/office/powerpoint/2010/main" val="1011748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62E54838-C80A-4D9C-9268-E3462A2F81D9}"/>
              </a:ext>
            </a:extLst>
          </p:cNvPr>
          <p:cNvSpPr>
            <a:spLocks noGrp="1" noRot="1" noChangeAspect="1" noTextEdit="1"/>
          </p:cNvSpPr>
          <p:nvPr>
            <p:ph type="sldImg"/>
          </p:nvPr>
        </p:nvSpPr>
        <p:spPr>
          <a:xfrm>
            <a:off x="992188" y="768350"/>
            <a:ext cx="5114925" cy="3836988"/>
          </a:xfrm>
          <a:ln/>
        </p:spPr>
      </p:sp>
      <p:sp>
        <p:nvSpPr>
          <p:cNvPr id="54275" name="备注占位符 2">
            <a:extLst>
              <a:ext uri="{FF2B5EF4-FFF2-40B4-BE49-F238E27FC236}">
                <a16:creationId xmlns:a16="http://schemas.microsoft.com/office/drawing/2014/main" id="{7DF9BE5C-17CF-4B9C-9C5B-AAC0A46F6DBA}"/>
              </a:ext>
            </a:extLst>
          </p:cNvPr>
          <p:cNvSpPr>
            <a:spLocks noGrp="1"/>
          </p:cNvSpPr>
          <p:nvPr>
            <p:ph type="body" idx="1"/>
          </p:nvPr>
        </p:nvSpPr>
        <p:spPr>
          <a:noFill/>
        </p:spPr>
        <p:txBody>
          <a:bodyPr/>
          <a:lstStyle/>
          <a:p>
            <a:r>
              <a:rPr lang="zh-CN" altLang="zh-CN"/>
              <a:t>测地型接收机主要用于精密大地测量和精密工程测量。这类仪器主要采用载波相位观测值进行相对定位，定位精度高。仪器结构复杂，价格较贵</a:t>
            </a:r>
            <a:r>
              <a:rPr lang="zh-CN" altLang="en-US"/>
              <a:t>。</a:t>
            </a:r>
            <a:endParaRPr lang="en-US" altLang="zh-CN"/>
          </a:p>
          <a:p>
            <a:r>
              <a:rPr lang="zh-CN" altLang="zh-CN"/>
              <a:t>这类接收机主要利用</a:t>
            </a:r>
            <a:r>
              <a:rPr lang="en-US" altLang="zh-CN"/>
              <a:t>GPS卫星提供的高精度时间标准进行授时，常用于天文台及无线电通讯中时间同步。</a:t>
            </a:r>
          </a:p>
          <a:p>
            <a:endParaRPr lang="zh-CN" altLang="en-US"/>
          </a:p>
        </p:txBody>
      </p:sp>
      <p:sp>
        <p:nvSpPr>
          <p:cNvPr id="54276" name="灯片编号占位符 3">
            <a:extLst>
              <a:ext uri="{FF2B5EF4-FFF2-40B4-BE49-F238E27FC236}">
                <a16:creationId xmlns:a16="http://schemas.microsoft.com/office/drawing/2014/main" id="{7E7B9238-AC8E-4D74-812B-054125E2943B}"/>
              </a:ext>
            </a:extLst>
          </p:cNvPr>
          <p:cNvSpPr>
            <a:spLocks noGrp="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F59ADFC-2368-4ABB-A0DB-225E492C68E4}" type="slidenum">
              <a:rPr lang="zh-CN" altLang="en-US" sz="1300"/>
              <a:pPr>
                <a:spcBef>
                  <a:spcPct val="0"/>
                </a:spcBef>
              </a:pPr>
              <a:t>2</a:t>
            </a:fld>
            <a:endParaRPr lang="en-US" altLang="zh-CN"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EC3503DD-1F1B-40F7-9DEB-6ECD13F7197C}"/>
              </a:ext>
            </a:extLst>
          </p:cNvPr>
          <p:cNvSpPr>
            <a:spLocks noGrp="1" noRot="1" noChangeAspect="1" noTextEdit="1"/>
          </p:cNvSpPr>
          <p:nvPr>
            <p:ph type="sldImg"/>
          </p:nvPr>
        </p:nvSpPr>
        <p:spPr>
          <a:xfrm>
            <a:off x="992188" y="768350"/>
            <a:ext cx="5114925" cy="3836988"/>
          </a:xfrm>
          <a:ln/>
        </p:spPr>
      </p:sp>
      <p:sp>
        <p:nvSpPr>
          <p:cNvPr id="57347" name="备注占位符 2">
            <a:extLst>
              <a:ext uri="{FF2B5EF4-FFF2-40B4-BE49-F238E27FC236}">
                <a16:creationId xmlns:a16="http://schemas.microsoft.com/office/drawing/2014/main" id="{55032707-67B1-4904-8C57-88DC979B0286}"/>
              </a:ext>
            </a:extLst>
          </p:cNvPr>
          <p:cNvSpPr>
            <a:spLocks noGrp="1"/>
          </p:cNvSpPr>
          <p:nvPr>
            <p:ph type="body" idx="1"/>
          </p:nvPr>
        </p:nvSpPr>
        <p:spPr>
          <a:noFill/>
        </p:spPr>
        <p:txBody>
          <a:bodyPr/>
          <a:lstStyle/>
          <a:p>
            <a:r>
              <a:rPr lang="zh-CN" altLang="zh-CN"/>
              <a:t>码相关型接收机是利用码相关技术得到伪距观测值。</a:t>
            </a:r>
            <a:endParaRPr lang="en-US" altLang="zh-CN"/>
          </a:p>
          <a:p>
            <a:endParaRPr lang="zh-CN" altLang="zh-CN"/>
          </a:p>
          <a:p>
            <a:r>
              <a:rPr lang="zh-CN" altLang="zh-CN"/>
              <a:t>平方型接收机是利用载波信号的平方技术去掉调制信号，来恢复完整的载波信号，通过相位计测定接收机内产生的载波信号与接收到的载波信号之间的相位差，测定伪距观测值。</a:t>
            </a:r>
            <a:endParaRPr lang="en-US" altLang="zh-CN"/>
          </a:p>
          <a:p>
            <a:endParaRPr lang="zh-CN" altLang="zh-CN"/>
          </a:p>
          <a:p>
            <a:r>
              <a:rPr lang="zh-CN" altLang="zh-CN"/>
              <a:t>这种仪器是综合上述两种接收机的优点，既可以得到码相位伪距，也可以得到载波相位观测值。</a:t>
            </a:r>
            <a:endParaRPr lang="en-US" altLang="zh-CN"/>
          </a:p>
          <a:p>
            <a:endParaRPr lang="zh-CN" altLang="zh-CN"/>
          </a:p>
          <a:p>
            <a:r>
              <a:rPr lang="en-US" altLang="zh-CN"/>
              <a:t>干涉型接收机</a:t>
            </a:r>
            <a:r>
              <a:rPr lang="zh-CN" altLang="zh-CN"/>
              <a:t>是将</a:t>
            </a:r>
            <a:r>
              <a:rPr lang="en-US" altLang="zh-CN"/>
              <a:t>GPS卫星作为射电源，采用干涉测量方法，测定两个测站间距离。</a:t>
            </a:r>
            <a:endParaRPr lang="zh-CN" altLang="zh-CN"/>
          </a:p>
          <a:p>
            <a:endParaRPr lang="zh-CN" altLang="en-US"/>
          </a:p>
        </p:txBody>
      </p:sp>
      <p:sp>
        <p:nvSpPr>
          <p:cNvPr id="57348" name="灯片编号占位符 3">
            <a:extLst>
              <a:ext uri="{FF2B5EF4-FFF2-40B4-BE49-F238E27FC236}">
                <a16:creationId xmlns:a16="http://schemas.microsoft.com/office/drawing/2014/main" id="{12DFD2C5-475C-4265-8758-DC1BFCFE7BDC}"/>
              </a:ext>
            </a:extLst>
          </p:cNvPr>
          <p:cNvSpPr>
            <a:spLocks noGrp="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D89A36C-ACFB-444B-85FB-CD9560CCE0A2}" type="slidenum">
              <a:rPr lang="zh-CN" altLang="en-US" sz="1300"/>
              <a:pPr>
                <a:spcBef>
                  <a:spcPct val="0"/>
                </a:spcBef>
              </a:pPr>
              <a:t>4</a:t>
            </a:fld>
            <a:endParaRPr lang="en-US" altLang="zh-CN"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7">
            <a:extLst>
              <a:ext uri="{FF2B5EF4-FFF2-40B4-BE49-F238E27FC236}">
                <a16:creationId xmlns:a16="http://schemas.microsoft.com/office/drawing/2014/main" id="{813595F5-FD83-400C-BD8C-FC00502DA18C}"/>
              </a:ext>
            </a:extLst>
          </p:cNvPr>
          <p:cNvSpPr>
            <a:spLocks noChangeShapeType="1"/>
          </p:cNvSpPr>
          <p:nvPr/>
        </p:nvSpPr>
        <p:spPr bwMode="auto">
          <a:xfrm>
            <a:off x="228600" y="4149725"/>
            <a:ext cx="8610600" cy="0"/>
          </a:xfrm>
          <a:prstGeom prst="line">
            <a:avLst/>
          </a:prstGeom>
          <a:noFill/>
          <a:ln w="666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 name="Group 8">
            <a:extLst>
              <a:ext uri="{FF2B5EF4-FFF2-40B4-BE49-F238E27FC236}">
                <a16:creationId xmlns:a16="http://schemas.microsoft.com/office/drawing/2014/main" id="{A3D2EBCB-09D1-4C21-A41D-22116D6B27FD}"/>
              </a:ext>
            </a:extLst>
          </p:cNvPr>
          <p:cNvGrpSpPr>
            <a:grpSpLocks/>
          </p:cNvGrpSpPr>
          <p:nvPr/>
        </p:nvGrpSpPr>
        <p:grpSpPr bwMode="auto">
          <a:xfrm>
            <a:off x="6516688" y="1484313"/>
            <a:ext cx="2286000" cy="2514600"/>
            <a:chOff x="144" y="912"/>
            <a:chExt cx="1440" cy="1584"/>
          </a:xfrm>
        </p:grpSpPr>
        <p:sp>
          <p:nvSpPr>
            <p:cNvPr id="6" name="Rectangle 9">
              <a:extLst>
                <a:ext uri="{FF2B5EF4-FFF2-40B4-BE49-F238E27FC236}">
                  <a16:creationId xmlns:a16="http://schemas.microsoft.com/office/drawing/2014/main" id="{9B4C8D1C-41DB-468E-B1D5-9B8ABE27E77A}"/>
                </a:ext>
              </a:extLst>
            </p:cNvPr>
            <p:cNvSpPr>
              <a:spLocks noChangeArrowheads="1"/>
            </p:cNvSpPr>
            <p:nvPr/>
          </p:nvSpPr>
          <p:spPr bwMode="auto">
            <a:xfrm>
              <a:off x="960" y="912"/>
              <a:ext cx="52" cy="97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7" name="Rectangle 10">
              <a:extLst>
                <a:ext uri="{FF2B5EF4-FFF2-40B4-BE49-F238E27FC236}">
                  <a16:creationId xmlns:a16="http://schemas.microsoft.com/office/drawing/2014/main" id="{D042AB03-0EFD-4D7A-B3CA-1BF6D13BF326}"/>
                </a:ext>
              </a:extLst>
            </p:cNvPr>
            <p:cNvSpPr>
              <a:spLocks noChangeArrowheads="1"/>
            </p:cNvSpPr>
            <p:nvPr/>
          </p:nvSpPr>
          <p:spPr bwMode="auto">
            <a:xfrm>
              <a:off x="844" y="912"/>
              <a:ext cx="52" cy="86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8" name="Rectangle 11">
              <a:extLst>
                <a:ext uri="{FF2B5EF4-FFF2-40B4-BE49-F238E27FC236}">
                  <a16:creationId xmlns:a16="http://schemas.microsoft.com/office/drawing/2014/main" id="{3D0F29F3-6C71-444C-9CC8-4141DA53A834}"/>
                </a:ext>
              </a:extLst>
            </p:cNvPr>
            <p:cNvSpPr>
              <a:spLocks noChangeArrowheads="1"/>
            </p:cNvSpPr>
            <p:nvPr/>
          </p:nvSpPr>
          <p:spPr bwMode="auto">
            <a:xfrm>
              <a:off x="727" y="912"/>
              <a:ext cx="52" cy="73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9" name="Rectangle 12">
              <a:extLst>
                <a:ext uri="{FF2B5EF4-FFF2-40B4-BE49-F238E27FC236}">
                  <a16:creationId xmlns:a16="http://schemas.microsoft.com/office/drawing/2014/main" id="{5711223B-E653-4847-B417-A19C75EA5D87}"/>
                </a:ext>
              </a:extLst>
            </p:cNvPr>
            <p:cNvSpPr>
              <a:spLocks noChangeArrowheads="1"/>
            </p:cNvSpPr>
            <p:nvPr/>
          </p:nvSpPr>
          <p:spPr bwMode="auto">
            <a:xfrm>
              <a:off x="610" y="912"/>
              <a:ext cx="52" cy="6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 name="Rectangle 13">
              <a:extLst>
                <a:ext uri="{FF2B5EF4-FFF2-40B4-BE49-F238E27FC236}">
                  <a16:creationId xmlns:a16="http://schemas.microsoft.com/office/drawing/2014/main" id="{4C30CC81-A114-4AD6-8CC4-FF818E48648F}"/>
                </a:ext>
              </a:extLst>
            </p:cNvPr>
            <p:cNvSpPr>
              <a:spLocks noChangeArrowheads="1"/>
            </p:cNvSpPr>
            <p:nvPr/>
          </p:nvSpPr>
          <p:spPr bwMode="auto">
            <a:xfrm>
              <a:off x="494" y="912"/>
              <a:ext cx="52" cy="49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1" name="Rectangle 14">
              <a:extLst>
                <a:ext uri="{FF2B5EF4-FFF2-40B4-BE49-F238E27FC236}">
                  <a16:creationId xmlns:a16="http://schemas.microsoft.com/office/drawing/2014/main" id="{02A414F3-BA6B-4AA5-A94B-0B1AE982AE35}"/>
                </a:ext>
              </a:extLst>
            </p:cNvPr>
            <p:cNvSpPr>
              <a:spLocks noChangeArrowheads="1"/>
            </p:cNvSpPr>
            <p:nvPr/>
          </p:nvSpPr>
          <p:spPr bwMode="auto">
            <a:xfrm>
              <a:off x="377" y="912"/>
              <a:ext cx="52" cy="36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2" name="Rectangle 15">
              <a:extLst>
                <a:ext uri="{FF2B5EF4-FFF2-40B4-BE49-F238E27FC236}">
                  <a16:creationId xmlns:a16="http://schemas.microsoft.com/office/drawing/2014/main" id="{9013B0D6-197B-4695-93F5-95E119044883}"/>
                </a:ext>
              </a:extLst>
            </p:cNvPr>
            <p:cNvSpPr>
              <a:spLocks noChangeArrowheads="1"/>
            </p:cNvSpPr>
            <p:nvPr/>
          </p:nvSpPr>
          <p:spPr bwMode="auto">
            <a:xfrm>
              <a:off x="260" y="912"/>
              <a:ext cx="52" cy="24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3" name="Rectangle 16">
              <a:extLst>
                <a:ext uri="{FF2B5EF4-FFF2-40B4-BE49-F238E27FC236}">
                  <a16:creationId xmlns:a16="http://schemas.microsoft.com/office/drawing/2014/main" id="{EF043F75-7ECF-48C7-9C09-371361181106}"/>
                </a:ext>
              </a:extLst>
            </p:cNvPr>
            <p:cNvSpPr>
              <a:spLocks noChangeArrowheads="1"/>
            </p:cNvSpPr>
            <p:nvPr/>
          </p:nvSpPr>
          <p:spPr bwMode="auto">
            <a:xfrm>
              <a:off x="144" y="912"/>
              <a:ext cx="52" cy="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4" name="Rectangle 17">
              <a:extLst>
                <a:ext uri="{FF2B5EF4-FFF2-40B4-BE49-F238E27FC236}">
                  <a16:creationId xmlns:a16="http://schemas.microsoft.com/office/drawing/2014/main" id="{CB8FBDB9-24A4-409D-A479-BCBC4462EC43}"/>
                </a:ext>
              </a:extLst>
            </p:cNvPr>
            <p:cNvSpPr>
              <a:spLocks noChangeArrowheads="1"/>
            </p:cNvSpPr>
            <p:nvPr/>
          </p:nvSpPr>
          <p:spPr bwMode="auto">
            <a:xfrm>
              <a:off x="1077" y="912"/>
              <a:ext cx="49" cy="10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5" name="Rectangle 18">
              <a:extLst>
                <a:ext uri="{FF2B5EF4-FFF2-40B4-BE49-F238E27FC236}">
                  <a16:creationId xmlns:a16="http://schemas.microsoft.com/office/drawing/2014/main" id="{A87323E1-C82A-43FA-9589-E2C9B3E39077}"/>
                </a:ext>
              </a:extLst>
            </p:cNvPr>
            <p:cNvSpPr>
              <a:spLocks noChangeArrowheads="1"/>
            </p:cNvSpPr>
            <p:nvPr/>
          </p:nvSpPr>
          <p:spPr bwMode="auto">
            <a:xfrm>
              <a:off x="1191" y="912"/>
              <a:ext cx="49" cy="122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6" name="Rectangle 19">
              <a:extLst>
                <a:ext uri="{FF2B5EF4-FFF2-40B4-BE49-F238E27FC236}">
                  <a16:creationId xmlns:a16="http://schemas.microsoft.com/office/drawing/2014/main" id="{96D5863A-E9ED-4F67-8C30-966317C3AE3A}"/>
                </a:ext>
              </a:extLst>
            </p:cNvPr>
            <p:cNvSpPr>
              <a:spLocks noChangeArrowheads="1"/>
            </p:cNvSpPr>
            <p:nvPr/>
          </p:nvSpPr>
          <p:spPr bwMode="auto">
            <a:xfrm>
              <a:off x="1304" y="912"/>
              <a:ext cx="49" cy="13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7" name="Rectangle 20">
              <a:extLst>
                <a:ext uri="{FF2B5EF4-FFF2-40B4-BE49-F238E27FC236}">
                  <a16:creationId xmlns:a16="http://schemas.microsoft.com/office/drawing/2014/main" id="{E57EE682-4BFC-4ADA-B84D-6FF9F764B51E}"/>
                </a:ext>
              </a:extLst>
            </p:cNvPr>
            <p:cNvSpPr>
              <a:spLocks noChangeArrowheads="1"/>
            </p:cNvSpPr>
            <p:nvPr/>
          </p:nvSpPr>
          <p:spPr bwMode="auto">
            <a:xfrm>
              <a:off x="1418" y="912"/>
              <a:ext cx="52" cy="14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8" name="Rectangle 21">
              <a:extLst>
                <a:ext uri="{FF2B5EF4-FFF2-40B4-BE49-F238E27FC236}">
                  <a16:creationId xmlns:a16="http://schemas.microsoft.com/office/drawing/2014/main" id="{46F2B85B-0A61-4A71-9191-B9276017F2B4}"/>
                </a:ext>
              </a:extLst>
            </p:cNvPr>
            <p:cNvSpPr>
              <a:spLocks noChangeArrowheads="1"/>
            </p:cNvSpPr>
            <p:nvPr/>
          </p:nvSpPr>
          <p:spPr bwMode="auto">
            <a:xfrm>
              <a:off x="1535" y="912"/>
              <a:ext cx="49" cy="158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grpSp>
      <p:sp>
        <p:nvSpPr>
          <p:cNvPr id="19" name="Rectangle 22">
            <a:extLst>
              <a:ext uri="{FF2B5EF4-FFF2-40B4-BE49-F238E27FC236}">
                <a16:creationId xmlns:a16="http://schemas.microsoft.com/office/drawing/2014/main" id="{14689C78-9087-40C5-B494-77455DC4935E}"/>
              </a:ext>
            </a:extLst>
          </p:cNvPr>
          <p:cNvSpPr>
            <a:spLocks noChangeArrowheads="1"/>
          </p:cNvSpPr>
          <p:nvPr/>
        </p:nvSpPr>
        <p:spPr bwMode="auto">
          <a:xfrm>
            <a:off x="0" y="6569075"/>
            <a:ext cx="3563938"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20" name="Text Box 23">
            <a:extLst>
              <a:ext uri="{FF2B5EF4-FFF2-40B4-BE49-F238E27FC236}">
                <a16:creationId xmlns:a16="http://schemas.microsoft.com/office/drawing/2014/main" id="{E38B28A0-1226-482A-8563-3B8D5A4AF9A5}"/>
              </a:ext>
            </a:extLst>
          </p:cNvPr>
          <p:cNvSpPr txBox="1">
            <a:spLocks noChangeArrowheads="1"/>
          </p:cNvSpPr>
          <p:nvPr/>
        </p:nvSpPr>
        <p:spPr bwMode="auto">
          <a:xfrm>
            <a:off x="3563938" y="6381750"/>
            <a:ext cx="55800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r>
              <a:rPr lang="zh-CN" altLang="en-US" sz="2000" dirty="0">
                <a:solidFill>
                  <a:schemeClr val="bg2"/>
                </a:solidFill>
                <a:ea typeface="华文细黑" pitchFamily="2" charset="-122"/>
              </a:rPr>
              <a:t>福建师范大学</a:t>
            </a:r>
            <a:r>
              <a:rPr lang="zh-CN" altLang="en-US" sz="2000" dirty="0">
                <a:solidFill>
                  <a:schemeClr val="bg2"/>
                </a:solidFill>
              </a:rPr>
              <a:t>　　</a:t>
            </a:r>
            <a:r>
              <a:rPr lang="zh-CN" altLang="en-US" sz="2000" dirty="0">
                <a:solidFill>
                  <a:schemeClr val="bg2"/>
                </a:solidFill>
                <a:ea typeface="华文行楷" pitchFamily="2" charset="-122"/>
              </a:rPr>
              <a:t>地理科学学院</a:t>
            </a:r>
            <a:r>
              <a:rPr lang="zh-CN" altLang="en-US" dirty="0">
                <a:solidFill>
                  <a:schemeClr val="bg2"/>
                </a:solidFill>
                <a:ea typeface="华文新魏" pitchFamily="2" charset="-122"/>
              </a:rPr>
              <a:t>　地理信息科学系</a:t>
            </a:r>
            <a:endParaRPr lang="en-US" altLang="zh-CN" dirty="0">
              <a:solidFill>
                <a:schemeClr val="bg2"/>
              </a:solidFill>
              <a:ea typeface="华文新魏" pitchFamily="2" charset="-122"/>
            </a:endParaRPr>
          </a:p>
        </p:txBody>
      </p:sp>
      <p:sp>
        <p:nvSpPr>
          <p:cNvPr id="7170" name="Rectangle 2"/>
          <p:cNvSpPr>
            <a:spLocks noGrp="1" noChangeArrowheads="1"/>
          </p:cNvSpPr>
          <p:nvPr>
            <p:ph type="ctrTitle"/>
          </p:nvPr>
        </p:nvSpPr>
        <p:spPr>
          <a:xfrm>
            <a:off x="504825" y="1700213"/>
            <a:ext cx="5867400" cy="2286000"/>
          </a:xfrm>
        </p:spPr>
        <p:txBody>
          <a:bodyPr/>
          <a:lstStyle>
            <a:lvl1pPr>
              <a:defRPr sz="4500"/>
            </a:lvl1pPr>
          </a:lstStyle>
          <a:p>
            <a:pPr lvl="0"/>
            <a:r>
              <a:rPr lang="zh-CN" altLang="en-US" noProof="0"/>
              <a:t>单击此处编辑母版标题样式</a:t>
            </a:r>
          </a:p>
        </p:txBody>
      </p:sp>
      <p:sp>
        <p:nvSpPr>
          <p:cNvPr id="7171" name="Rectangle 3"/>
          <p:cNvSpPr>
            <a:spLocks noGrp="1" noChangeArrowheads="1"/>
          </p:cNvSpPr>
          <p:nvPr>
            <p:ph type="subTitle" idx="1"/>
          </p:nvPr>
        </p:nvSpPr>
        <p:spPr>
          <a:xfrm>
            <a:off x="2971800" y="4267200"/>
            <a:ext cx="5791200" cy="1447800"/>
          </a:xfrm>
        </p:spPr>
        <p:txBody>
          <a:bodyPr/>
          <a:lstStyle>
            <a:lvl1pPr marL="0" indent="0">
              <a:buFont typeface="Wingdings" pitchFamily="2" charset="2"/>
              <a:buNone/>
              <a:defRPr sz="2600" b="0"/>
            </a:lvl1pPr>
          </a:lstStyle>
          <a:p>
            <a:pPr lvl="0"/>
            <a:r>
              <a:rPr lang="zh-CN" altLang="en-US" noProof="0"/>
              <a:t>单击此处编辑母版副标题样式</a:t>
            </a:r>
          </a:p>
        </p:txBody>
      </p:sp>
      <p:sp>
        <p:nvSpPr>
          <p:cNvPr id="21" name="Rectangle 4">
            <a:extLst>
              <a:ext uri="{FF2B5EF4-FFF2-40B4-BE49-F238E27FC236}">
                <a16:creationId xmlns:a16="http://schemas.microsoft.com/office/drawing/2014/main" id="{17D06E2A-C75B-47C2-9E39-19CEABC70FC6}"/>
              </a:ext>
            </a:extLst>
          </p:cNvPr>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22" name="Rectangle 5">
            <a:extLst>
              <a:ext uri="{FF2B5EF4-FFF2-40B4-BE49-F238E27FC236}">
                <a16:creationId xmlns:a16="http://schemas.microsoft.com/office/drawing/2014/main" id="{D708C888-44E5-4947-A873-525F9E5320A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23" name="Rectangle 6">
            <a:extLst>
              <a:ext uri="{FF2B5EF4-FFF2-40B4-BE49-F238E27FC236}">
                <a16:creationId xmlns:a16="http://schemas.microsoft.com/office/drawing/2014/main" id="{B2D4460A-B3E7-4152-A053-533AC554538C}"/>
              </a:ext>
            </a:extLst>
          </p:cNvPr>
          <p:cNvSpPr>
            <a:spLocks noGrp="1" noChangeArrowheads="1"/>
          </p:cNvSpPr>
          <p:nvPr>
            <p:ph type="sldNum" sz="quarter" idx="12"/>
          </p:nvPr>
        </p:nvSpPr>
        <p:spPr/>
        <p:txBody>
          <a:bodyPr/>
          <a:lstStyle>
            <a:lvl1pPr>
              <a:defRPr smtClean="0"/>
            </a:lvl1pPr>
          </a:lstStyle>
          <a:p>
            <a:pPr>
              <a:defRPr/>
            </a:pPr>
            <a:fld id="{F5EC5D21-61D2-4C53-AA88-7F9F576DBF8F}" type="slidenum">
              <a:rPr lang="zh-CN" altLang="en-US"/>
              <a:pPr>
                <a:defRPr/>
              </a:pPr>
              <a:t>‹#›</a:t>
            </a:fld>
            <a:endParaRPr lang="en-US" altLang="zh-CN"/>
          </a:p>
        </p:txBody>
      </p:sp>
    </p:spTree>
    <p:extLst>
      <p:ext uri="{BB962C8B-B14F-4D97-AF65-F5344CB8AC3E}">
        <p14:creationId xmlns:p14="http://schemas.microsoft.com/office/powerpoint/2010/main" val="2962191834"/>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323DBF0-63C6-4ADD-A2BD-B7F459F7BE04}"/>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202867D-D43D-479D-A759-9037DB60EAF1}"/>
              </a:ext>
            </a:extLst>
          </p:cNvPr>
          <p:cNvSpPr>
            <a:spLocks noGrp="1" noChangeArrowheads="1"/>
          </p:cNvSpPr>
          <p:nvPr>
            <p:ph type="sldNum" sz="quarter" idx="11"/>
          </p:nvPr>
        </p:nvSpPr>
        <p:spPr>
          <a:ln/>
        </p:spPr>
        <p:txBody>
          <a:bodyPr/>
          <a:lstStyle>
            <a:lvl1pPr>
              <a:defRPr/>
            </a:lvl1pPr>
          </a:lstStyle>
          <a:p>
            <a:pPr>
              <a:defRPr/>
            </a:pPr>
            <a:fld id="{BDBFC22C-F5F3-4031-B6C2-7594437C1AE7}" type="slidenum">
              <a:rPr lang="zh-CN" altLang="en-US"/>
              <a:pPr>
                <a:defRPr/>
              </a:pPr>
              <a:t>‹#›</a:t>
            </a:fld>
            <a:endParaRPr lang="en-US" altLang="zh-CN"/>
          </a:p>
        </p:txBody>
      </p:sp>
      <p:sp>
        <p:nvSpPr>
          <p:cNvPr id="6" name="Rectangle 21">
            <a:extLst>
              <a:ext uri="{FF2B5EF4-FFF2-40B4-BE49-F238E27FC236}">
                <a16:creationId xmlns:a16="http://schemas.microsoft.com/office/drawing/2014/main" id="{645EFC29-DCD8-4C74-894B-C37496E23780}"/>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03245149"/>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34200" y="117475"/>
            <a:ext cx="1752600" cy="5978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676400" y="117475"/>
            <a:ext cx="5105400" cy="5978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CD6AF14-9B7E-4EEB-8678-B6BB472B7D23}"/>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72A5FA6-BD64-41D0-8657-C2560A04EBED}"/>
              </a:ext>
            </a:extLst>
          </p:cNvPr>
          <p:cNvSpPr>
            <a:spLocks noGrp="1" noChangeArrowheads="1"/>
          </p:cNvSpPr>
          <p:nvPr>
            <p:ph type="sldNum" sz="quarter" idx="11"/>
          </p:nvPr>
        </p:nvSpPr>
        <p:spPr>
          <a:ln/>
        </p:spPr>
        <p:txBody>
          <a:bodyPr/>
          <a:lstStyle>
            <a:lvl1pPr>
              <a:defRPr/>
            </a:lvl1pPr>
          </a:lstStyle>
          <a:p>
            <a:pPr>
              <a:defRPr/>
            </a:pPr>
            <a:fld id="{38B56835-D76E-4934-9970-5B42166C025E}" type="slidenum">
              <a:rPr lang="zh-CN" altLang="en-US"/>
              <a:pPr>
                <a:defRPr/>
              </a:pPr>
              <a:t>‹#›</a:t>
            </a:fld>
            <a:endParaRPr lang="en-US" altLang="zh-CN"/>
          </a:p>
        </p:txBody>
      </p:sp>
      <p:sp>
        <p:nvSpPr>
          <p:cNvPr id="6" name="Rectangle 21">
            <a:extLst>
              <a:ext uri="{FF2B5EF4-FFF2-40B4-BE49-F238E27FC236}">
                <a16:creationId xmlns:a16="http://schemas.microsoft.com/office/drawing/2014/main" id="{E1BA512F-AF8C-42DD-89C7-D060E529B2EC}"/>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91357642"/>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676400" y="117475"/>
            <a:ext cx="7010400" cy="1295400"/>
          </a:xfrm>
        </p:spPr>
        <p:txBody>
          <a:bodyPr/>
          <a:lstStyle/>
          <a:p>
            <a:r>
              <a:rPr lang="zh-CN" altLang="en-US"/>
              <a:t>单击此处编辑母版标题样式</a:t>
            </a:r>
          </a:p>
        </p:txBody>
      </p:sp>
      <p:sp>
        <p:nvSpPr>
          <p:cNvPr id="3" name="内容占位符 2"/>
          <p:cNvSpPr>
            <a:spLocks noGrp="1"/>
          </p:cNvSpPr>
          <p:nvPr>
            <p:ph sz="quarter" idx="1"/>
          </p:nvPr>
        </p:nvSpPr>
        <p:spPr>
          <a:xfrm>
            <a:off x="1676400" y="1981200"/>
            <a:ext cx="3429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257800" y="1981200"/>
            <a:ext cx="3429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676400" y="4114800"/>
            <a:ext cx="3429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257800" y="4114800"/>
            <a:ext cx="3429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C02DAE9C-9BB3-4827-AD26-F5AC543136E9}"/>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E7EA671F-ADCA-4A32-B8FB-A644A15A2DE8}"/>
              </a:ext>
            </a:extLst>
          </p:cNvPr>
          <p:cNvSpPr>
            <a:spLocks noGrp="1" noChangeArrowheads="1"/>
          </p:cNvSpPr>
          <p:nvPr>
            <p:ph type="sldNum" sz="quarter" idx="11"/>
          </p:nvPr>
        </p:nvSpPr>
        <p:spPr>
          <a:ln/>
        </p:spPr>
        <p:txBody>
          <a:bodyPr/>
          <a:lstStyle>
            <a:lvl1pPr>
              <a:defRPr/>
            </a:lvl1pPr>
          </a:lstStyle>
          <a:p>
            <a:pPr>
              <a:defRPr/>
            </a:pPr>
            <a:fld id="{4E812D4B-C5DC-4EEF-87AC-AD53EAA987E1}" type="slidenum">
              <a:rPr lang="zh-CN" altLang="en-US"/>
              <a:pPr>
                <a:defRPr/>
              </a:pPr>
              <a:t>‹#›</a:t>
            </a:fld>
            <a:endParaRPr lang="en-US" altLang="zh-CN"/>
          </a:p>
        </p:txBody>
      </p:sp>
      <p:sp>
        <p:nvSpPr>
          <p:cNvPr id="9" name="Rectangle 21">
            <a:extLst>
              <a:ext uri="{FF2B5EF4-FFF2-40B4-BE49-F238E27FC236}">
                <a16:creationId xmlns:a16="http://schemas.microsoft.com/office/drawing/2014/main" id="{DFF8ECE8-A94B-49C9-8383-02248AC898BE}"/>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213968589"/>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00" y="117475"/>
            <a:ext cx="70104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1676400" y="1981200"/>
            <a:ext cx="3429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257800" y="1981200"/>
            <a:ext cx="3429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D5E83BCC-818B-4C26-A1A3-CF4340481C8F}"/>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AA6CA58-5004-4ED3-85FD-A3CBA1A7D4A3}"/>
              </a:ext>
            </a:extLst>
          </p:cNvPr>
          <p:cNvSpPr>
            <a:spLocks noGrp="1" noChangeArrowheads="1"/>
          </p:cNvSpPr>
          <p:nvPr>
            <p:ph type="sldNum" sz="quarter" idx="11"/>
          </p:nvPr>
        </p:nvSpPr>
        <p:spPr>
          <a:ln/>
        </p:spPr>
        <p:txBody>
          <a:bodyPr/>
          <a:lstStyle>
            <a:lvl1pPr>
              <a:defRPr/>
            </a:lvl1pPr>
          </a:lstStyle>
          <a:p>
            <a:pPr>
              <a:defRPr/>
            </a:pPr>
            <a:fld id="{8AB30AF3-8196-4AA0-87BE-A7E62C00D313}" type="slidenum">
              <a:rPr lang="zh-CN" altLang="en-US"/>
              <a:pPr>
                <a:defRPr/>
              </a:pPr>
              <a:t>‹#›</a:t>
            </a:fld>
            <a:endParaRPr lang="en-US" altLang="zh-CN"/>
          </a:p>
        </p:txBody>
      </p:sp>
      <p:sp>
        <p:nvSpPr>
          <p:cNvPr id="7" name="Rectangle 21">
            <a:extLst>
              <a:ext uri="{FF2B5EF4-FFF2-40B4-BE49-F238E27FC236}">
                <a16:creationId xmlns:a16="http://schemas.microsoft.com/office/drawing/2014/main" id="{FBA29A54-3C68-4D68-934E-0696B0BACFEC}"/>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028996592"/>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1239351D-C131-4D0A-8D0D-3CC4ACD33789}"/>
              </a:ext>
            </a:extLst>
          </p:cNvPr>
          <p:cNvSpPr>
            <a:spLocks noGrp="1" noChangeArrowheads="1"/>
          </p:cNvSpPr>
          <p:nvPr>
            <p:ph type="ftr" sz="quarter" idx="10"/>
          </p:nvPr>
        </p:nvSpPr>
        <p:spPr>
          <a:ln/>
        </p:spPr>
        <p:txBody>
          <a:bodyPr/>
          <a:lstStyle>
            <a:lvl1pPr>
              <a:defRPr/>
            </a:lvl1pPr>
          </a:lstStyle>
          <a:p>
            <a:pPr>
              <a:defRPr/>
            </a:pPr>
            <a:endParaRPr lang="en-US" altLang="zh-CN" dirty="0"/>
          </a:p>
        </p:txBody>
      </p:sp>
      <p:sp>
        <p:nvSpPr>
          <p:cNvPr id="5" name="Rectangle 5">
            <a:extLst>
              <a:ext uri="{FF2B5EF4-FFF2-40B4-BE49-F238E27FC236}">
                <a16:creationId xmlns:a16="http://schemas.microsoft.com/office/drawing/2014/main" id="{DFBC8354-2855-48C4-B61F-34A79B5D7FAA}"/>
              </a:ext>
            </a:extLst>
          </p:cNvPr>
          <p:cNvSpPr>
            <a:spLocks noGrp="1" noChangeArrowheads="1"/>
          </p:cNvSpPr>
          <p:nvPr>
            <p:ph type="sldNum" sz="quarter" idx="11"/>
          </p:nvPr>
        </p:nvSpPr>
        <p:spPr>
          <a:ln/>
        </p:spPr>
        <p:txBody>
          <a:bodyPr/>
          <a:lstStyle>
            <a:lvl1pPr>
              <a:defRPr/>
            </a:lvl1pPr>
          </a:lstStyle>
          <a:p>
            <a:pPr>
              <a:defRPr/>
            </a:pPr>
            <a:fld id="{9277D1CE-E24A-47BC-8CF7-3E39311DC23E}" type="slidenum">
              <a:rPr lang="zh-CN" altLang="en-US"/>
              <a:pPr>
                <a:defRPr/>
              </a:pPr>
              <a:t>‹#›</a:t>
            </a:fld>
            <a:endParaRPr lang="en-US" altLang="zh-CN"/>
          </a:p>
        </p:txBody>
      </p:sp>
      <p:sp>
        <p:nvSpPr>
          <p:cNvPr id="6" name="Rectangle 21">
            <a:extLst>
              <a:ext uri="{FF2B5EF4-FFF2-40B4-BE49-F238E27FC236}">
                <a16:creationId xmlns:a16="http://schemas.microsoft.com/office/drawing/2014/main" id="{1D732E97-521C-45EA-9FEA-2B497D33C4CD}"/>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51906065"/>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CC0925C7-EE28-4805-8C40-D4757C0B5D9B}"/>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160E2E5-73AC-4C1E-B9E1-710EE93A56C1}"/>
              </a:ext>
            </a:extLst>
          </p:cNvPr>
          <p:cNvSpPr>
            <a:spLocks noGrp="1" noChangeArrowheads="1"/>
          </p:cNvSpPr>
          <p:nvPr>
            <p:ph type="sldNum" sz="quarter" idx="11"/>
          </p:nvPr>
        </p:nvSpPr>
        <p:spPr>
          <a:ln/>
        </p:spPr>
        <p:txBody>
          <a:bodyPr/>
          <a:lstStyle>
            <a:lvl1pPr>
              <a:defRPr/>
            </a:lvl1pPr>
          </a:lstStyle>
          <a:p>
            <a:pPr>
              <a:defRPr/>
            </a:pPr>
            <a:fld id="{68322178-1485-4343-A4ED-74025B26413C}" type="slidenum">
              <a:rPr lang="zh-CN" altLang="en-US"/>
              <a:pPr>
                <a:defRPr/>
              </a:pPr>
              <a:t>‹#›</a:t>
            </a:fld>
            <a:endParaRPr lang="en-US" altLang="zh-CN"/>
          </a:p>
        </p:txBody>
      </p:sp>
      <p:sp>
        <p:nvSpPr>
          <p:cNvPr id="6" name="Rectangle 21">
            <a:extLst>
              <a:ext uri="{FF2B5EF4-FFF2-40B4-BE49-F238E27FC236}">
                <a16:creationId xmlns:a16="http://schemas.microsoft.com/office/drawing/2014/main" id="{1EA91997-1A03-4C9D-892E-B7C988AAD320}"/>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54811052"/>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676400" y="19812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257800" y="19812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A04AC5FC-C180-450D-8DEF-663B7C30F64C}"/>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EF11815-7473-4F5E-8F08-7FFFD6F11424}"/>
              </a:ext>
            </a:extLst>
          </p:cNvPr>
          <p:cNvSpPr>
            <a:spLocks noGrp="1" noChangeArrowheads="1"/>
          </p:cNvSpPr>
          <p:nvPr>
            <p:ph type="sldNum" sz="quarter" idx="11"/>
          </p:nvPr>
        </p:nvSpPr>
        <p:spPr>
          <a:ln/>
        </p:spPr>
        <p:txBody>
          <a:bodyPr/>
          <a:lstStyle>
            <a:lvl1pPr>
              <a:defRPr/>
            </a:lvl1pPr>
          </a:lstStyle>
          <a:p>
            <a:pPr>
              <a:defRPr/>
            </a:pPr>
            <a:fld id="{CB13D853-7419-48CB-AEEB-7BBAC88A6125}" type="slidenum">
              <a:rPr lang="zh-CN" altLang="en-US"/>
              <a:pPr>
                <a:defRPr/>
              </a:pPr>
              <a:t>‹#›</a:t>
            </a:fld>
            <a:endParaRPr lang="en-US" altLang="zh-CN"/>
          </a:p>
        </p:txBody>
      </p:sp>
      <p:sp>
        <p:nvSpPr>
          <p:cNvPr id="7" name="Rectangle 21">
            <a:extLst>
              <a:ext uri="{FF2B5EF4-FFF2-40B4-BE49-F238E27FC236}">
                <a16:creationId xmlns:a16="http://schemas.microsoft.com/office/drawing/2014/main" id="{E126589D-ECB2-44A1-A0F5-D3BE8BB67F25}"/>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74498445"/>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DACA8720-3DFC-49BE-8E21-06F3C8207AB2}"/>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83405D8A-4386-4D12-8EB4-E94F4CE1A609}"/>
              </a:ext>
            </a:extLst>
          </p:cNvPr>
          <p:cNvSpPr>
            <a:spLocks noGrp="1" noChangeArrowheads="1"/>
          </p:cNvSpPr>
          <p:nvPr>
            <p:ph type="sldNum" sz="quarter" idx="11"/>
          </p:nvPr>
        </p:nvSpPr>
        <p:spPr>
          <a:ln/>
        </p:spPr>
        <p:txBody>
          <a:bodyPr/>
          <a:lstStyle>
            <a:lvl1pPr>
              <a:defRPr/>
            </a:lvl1pPr>
          </a:lstStyle>
          <a:p>
            <a:pPr>
              <a:defRPr/>
            </a:pPr>
            <a:fld id="{9ADB1FE4-03E0-42E5-B47A-1E9B8FC95C4E}" type="slidenum">
              <a:rPr lang="zh-CN" altLang="en-US"/>
              <a:pPr>
                <a:defRPr/>
              </a:pPr>
              <a:t>‹#›</a:t>
            </a:fld>
            <a:endParaRPr lang="en-US" altLang="zh-CN"/>
          </a:p>
        </p:txBody>
      </p:sp>
      <p:sp>
        <p:nvSpPr>
          <p:cNvPr id="9" name="Rectangle 21">
            <a:extLst>
              <a:ext uri="{FF2B5EF4-FFF2-40B4-BE49-F238E27FC236}">
                <a16:creationId xmlns:a16="http://schemas.microsoft.com/office/drawing/2014/main" id="{7DBA9B9F-BEEB-43F9-BB62-4A931CF5DBB8}"/>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297361757"/>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A550950B-D217-4A12-80C2-2C4B7408D599}"/>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3A9D931-633F-4938-A6DD-FD24B4AA295C}"/>
              </a:ext>
            </a:extLst>
          </p:cNvPr>
          <p:cNvSpPr>
            <a:spLocks noGrp="1" noChangeArrowheads="1"/>
          </p:cNvSpPr>
          <p:nvPr>
            <p:ph type="sldNum" sz="quarter" idx="11"/>
          </p:nvPr>
        </p:nvSpPr>
        <p:spPr>
          <a:ln/>
        </p:spPr>
        <p:txBody>
          <a:bodyPr/>
          <a:lstStyle>
            <a:lvl1pPr>
              <a:defRPr/>
            </a:lvl1pPr>
          </a:lstStyle>
          <a:p>
            <a:pPr>
              <a:defRPr/>
            </a:pPr>
            <a:fld id="{9385CE3A-EDEC-4AEF-B6DF-3F83E316BBFA}" type="slidenum">
              <a:rPr lang="zh-CN" altLang="en-US"/>
              <a:pPr>
                <a:defRPr/>
              </a:pPr>
              <a:t>‹#›</a:t>
            </a:fld>
            <a:endParaRPr lang="en-US" altLang="zh-CN"/>
          </a:p>
        </p:txBody>
      </p:sp>
      <p:sp>
        <p:nvSpPr>
          <p:cNvPr id="5" name="Rectangle 21">
            <a:extLst>
              <a:ext uri="{FF2B5EF4-FFF2-40B4-BE49-F238E27FC236}">
                <a16:creationId xmlns:a16="http://schemas.microsoft.com/office/drawing/2014/main" id="{2EAF5F2A-E442-4C95-BEC4-7F0025B9B8FA}"/>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637686935"/>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15FFBCD-97DA-489E-B2C0-32E8F08E44DE}"/>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428E46D3-60C3-4B31-B72B-99429D59C698}"/>
              </a:ext>
            </a:extLst>
          </p:cNvPr>
          <p:cNvSpPr>
            <a:spLocks noGrp="1" noChangeArrowheads="1"/>
          </p:cNvSpPr>
          <p:nvPr>
            <p:ph type="sldNum" sz="quarter" idx="11"/>
          </p:nvPr>
        </p:nvSpPr>
        <p:spPr>
          <a:ln/>
        </p:spPr>
        <p:txBody>
          <a:bodyPr/>
          <a:lstStyle>
            <a:lvl1pPr>
              <a:defRPr/>
            </a:lvl1pPr>
          </a:lstStyle>
          <a:p>
            <a:pPr>
              <a:defRPr/>
            </a:pPr>
            <a:fld id="{818011FB-F1E8-4982-9C47-BDC060E26884}" type="slidenum">
              <a:rPr lang="zh-CN" altLang="en-US"/>
              <a:pPr>
                <a:defRPr/>
              </a:pPr>
              <a:t>‹#›</a:t>
            </a:fld>
            <a:endParaRPr lang="en-US" altLang="zh-CN"/>
          </a:p>
        </p:txBody>
      </p:sp>
      <p:sp>
        <p:nvSpPr>
          <p:cNvPr id="4" name="Rectangle 21">
            <a:extLst>
              <a:ext uri="{FF2B5EF4-FFF2-40B4-BE49-F238E27FC236}">
                <a16:creationId xmlns:a16="http://schemas.microsoft.com/office/drawing/2014/main" id="{6D9F07EC-DE08-4812-8C81-4FFB69752A1E}"/>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13815644"/>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5C43B25-8AFA-426A-BF36-6E8BA5B337BC}"/>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12E3FD9-7BD0-41E2-9E2C-9E6B2EA05C3B}"/>
              </a:ext>
            </a:extLst>
          </p:cNvPr>
          <p:cNvSpPr>
            <a:spLocks noGrp="1" noChangeArrowheads="1"/>
          </p:cNvSpPr>
          <p:nvPr>
            <p:ph type="sldNum" sz="quarter" idx="11"/>
          </p:nvPr>
        </p:nvSpPr>
        <p:spPr>
          <a:ln/>
        </p:spPr>
        <p:txBody>
          <a:bodyPr/>
          <a:lstStyle>
            <a:lvl1pPr>
              <a:defRPr/>
            </a:lvl1pPr>
          </a:lstStyle>
          <a:p>
            <a:pPr>
              <a:defRPr/>
            </a:pPr>
            <a:fld id="{A440B51F-E014-4545-AE03-79D77E65A64B}" type="slidenum">
              <a:rPr lang="zh-CN" altLang="en-US"/>
              <a:pPr>
                <a:defRPr/>
              </a:pPr>
              <a:t>‹#›</a:t>
            </a:fld>
            <a:endParaRPr lang="en-US" altLang="zh-CN"/>
          </a:p>
        </p:txBody>
      </p:sp>
      <p:sp>
        <p:nvSpPr>
          <p:cNvPr id="7" name="Rectangle 21">
            <a:extLst>
              <a:ext uri="{FF2B5EF4-FFF2-40B4-BE49-F238E27FC236}">
                <a16:creationId xmlns:a16="http://schemas.microsoft.com/office/drawing/2014/main" id="{09F44BC6-9601-486B-9870-E23E7B8CCA2A}"/>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528573306"/>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10D72C6-08BF-4CE6-9878-2F4C4F8F3D48}"/>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9373935-C673-48B0-B704-8B3D4A2C4ABC}"/>
              </a:ext>
            </a:extLst>
          </p:cNvPr>
          <p:cNvSpPr>
            <a:spLocks noGrp="1" noChangeArrowheads="1"/>
          </p:cNvSpPr>
          <p:nvPr>
            <p:ph type="sldNum" sz="quarter" idx="11"/>
          </p:nvPr>
        </p:nvSpPr>
        <p:spPr>
          <a:ln/>
        </p:spPr>
        <p:txBody>
          <a:bodyPr/>
          <a:lstStyle>
            <a:lvl1pPr>
              <a:defRPr/>
            </a:lvl1pPr>
          </a:lstStyle>
          <a:p>
            <a:pPr>
              <a:defRPr/>
            </a:pPr>
            <a:fld id="{C2B812BF-646B-41EE-9EE4-6AE6CCEC3997}" type="slidenum">
              <a:rPr lang="zh-CN" altLang="en-US"/>
              <a:pPr>
                <a:defRPr/>
              </a:pPr>
              <a:t>‹#›</a:t>
            </a:fld>
            <a:endParaRPr lang="en-US" altLang="zh-CN"/>
          </a:p>
        </p:txBody>
      </p:sp>
      <p:sp>
        <p:nvSpPr>
          <p:cNvPr id="7" name="Rectangle 21">
            <a:extLst>
              <a:ext uri="{FF2B5EF4-FFF2-40B4-BE49-F238E27FC236}">
                <a16:creationId xmlns:a16="http://schemas.microsoft.com/office/drawing/2014/main" id="{B8233BC1-0225-42D2-AF02-E304B4F35662}"/>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82174233"/>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4167256-E0C8-4001-B5EA-6259720BBEE2}"/>
              </a:ext>
            </a:extLst>
          </p:cNvPr>
          <p:cNvSpPr>
            <a:spLocks noGrp="1" noChangeArrowheads="1"/>
          </p:cNvSpPr>
          <p:nvPr>
            <p:ph type="title"/>
          </p:nvPr>
        </p:nvSpPr>
        <p:spPr bwMode="auto">
          <a:xfrm>
            <a:off x="1676400" y="434281"/>
            <a:ext cx="7010400" cy="97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a:extLst>
              <a:ext uri="{FF2B5EF4-FFF2-40B4-BE49-F238E27FC236}">
                <a16:creationId xmlns:a16="http://schemas.microsoft.com/office/drawing/2014/main" id="{1A900886-503F-4811-9B37-85545A3DC74D}"/>
              </a:ext>
            </a:extLst>
          </p:cNvPr>
          <p:cNvSpPr>
            <a:spLocks noGrp="1" noChangeArrowheads="1"/>
          </p:cNvSpPr>
          <p:nvPr>
            <p:ph type="body" idx="1"/>
          </p:nvPr>
        </p:nvSpPr>
        <p:spPr bwMode="auto">
          <a:xfrm>
            <a:off x="1676400" y="1981200"/>
            <a:ext cx="7010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Rectangle 4">
            <a:extLst>
              <a:ext uri="{FF2B5EF4-FFF2-40B4-BE49-F238E27FC236}">
                <a16:creationId xmlns:a16="http://schemas.microsoft.com/office/drawing/2014/main" id="{DA8E556D-DF48-4012-9050-70B485BB8CE1}"/>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a:solidFill>
                  <a:schemeClr val="tx2"/>
                </a:solidFill>
                <a:latin typeface="Arial" charset="0"/>
              </a:defRPr>
            </a:lvl1pPr>
          </a:lstStyle>
          <a:p>
            <a:pPr>
              <a:defRPr/>
            </a:pPr>
            <a:endParaRPr lang="en-US" altLang="zh-CN"/>
          </a:p>
        </p:txBody>
      </p:sp>
      <p:sp>
        <p:nvSpPr>
          <p:cNvPr id="6149" name="Rectangle 5">
            <a:extLst>
              <a:ext uri="{FF2B5EF4-FFF2-40B4-BE49-F238E27FC236}">
                <a16:creationId xmlns:a16="http://schemas.microsoft.com/office/drawing/2014/main" id="{E8EA12F9-0A6B-4B19-B39E-F48CBFC67C13}"/>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solidFill>
                  <a:schemeClr val="tx2"/>
                </a:solidFill>
              </a:defRPr>
            </a:lvl1pPr>
          </a:lstStyle>
          <a:p>
            <a:pPr>
              <a:defRPr/>
            </a:pPr>
            <a:fld id="{E00F0CA9-1EF0-4120-B035-343B3EA5888E}" type="slidenum">
              <a:rPr lang="zh-CN" altLang="en-US"/>
              <a:pPr>
                <a:defRPr/>
              </a:pPr>
              <a:t>‹#›</a:t>
            </a:fld>
            <a:endParaRPr lang="en-US" altLang="zh-CN"/>
          </a:p>
        </p:txBody>
      </p:sp>
      <p:sp>
        <p:nvSpPr>
          <p:cNvPr id="1030" name="Line 6">
            <a:extLst>
              <a:ext uri="{FF2B5EF4-FFF2-40B4-BE49-F238E27FC236}">
                <a16:creationId xmlns:a16="http://schemas.microsoft.com/office/drawing/2014/main" id="{2F988542-8088-4ECD-B401-A2EE7D135000}"/>
              </a:ext>
            </a:extLst>
          </p:cNvPr>
          <p:cNvSpPr>
            <a:spLocks noChangeShapeType="1"/>
          </p:cNvSpPr>
          <p:nvPr/>
        </p:nvSpPr>
        <p:spPr bwMode="auto">
          <a:xfrm>
            <a:off x="1374775" y="1512888"/>
            <a:ext cx="7435850" cy="0"/>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31" name="Group 7">
            <a:extLst>
              <a:ext uri="{FF2B5EF4-FFF2-40B4-BE49-F238E27FC236}">
                <a16:creationId xmlns:a16="http://schemas.microsoft.com/office/drawing/2014/main" id="{C47C35B9-58D6-4FCB-83B4-2E45D6311A53}"/>
              </a:ext>
            </a:extLst>
          </p:cNvPr>
          <p:cNvGrpSpPr>
            <a:grpSpLocks/>
          </p:cNvGrpSpPr>
          <p:nvPr/>
        </p:nvGrpSpPr>
        <p:grpSpPr bwMode="auto">
          <a:xfrm rot="10800000">
            <a:off x="107950" y="185738"/>
            <a:ext cx="1246188" cy="1371600"/>
            <a:chOff x="144" y="288"/>
            <a:chExt cx="785" cy="864"/>
          </a:xfrm>
        </p:grpSpPr>
        <p:sp>
          <p:nvSpPr>
            <p:cNvPr id="1037" name="Rectangle 8">
              <a:extLst>
                <a:ext uri="{FF2B5EF4-FFF2-40B4-BE49-F238E27FC236}">
                  <a16:creationId xmlns:a16="http://schemas.microsoft.com/office/drawing/2014/main" id="{93706711-DE1B-42B9-8FDF-25BC93CF64F6}"/>
                </a:ext>
              </a:extLst>
            </p:cNvPr>
            <p:cNvSpPr>
              <a:spLocks noChangeArrowheads="1"/>
            </p:cNvSpPr>
            <p:nvPr/>
          </p:nvSpPr>
          <p:spPr bwMode="auto">
            <a:xfrm>
              <a:off x="587" y="288"/>
              <a:ext cx="28" cy="53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38" name="Rectangle 9">
              <a:extLst>
                <a:ext uri="{FF2B5EF4-FFF2-40B4-BE49-F238E27FC236}">
                  <a16:creationId xmlns:a16="http://schemas.microsoft.com/office/drawing/2014/main" id="{4A2EF0CB-9369-410F-8AD9-2CCFFA8ABE29}"/>
                </a:ext>
              </a:extLst>
            </p:cNvPr>
            <p:cNvSpPr>
              <a:spLocks noChangeArrowheads="1"/>
            </p:cNvSpPr>
            <p:nvPr/>
          </p:nvSpPr>
          <p:spPr bwMode="auto">
            <a:xfrm>
              <a:off x="526" y="288"/>
              <a:ext cx="28" cy="47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39" name="Rectangle 10">
              <a:extLst>
                <a:ext uri="{FF2B5EF4-FFF2-40B4-BE49-F238E27FC236}">
                  <a16:creationId xmlns:a16="http://schemas.microsoft.com/office/drawing/2014/main" id="{DA668E87-B801-4680-A389-E0FB5DB962C0}"/>
                </a:ext>
              </a:extLst>
            </p:cNvPr>
            <p:cNvSpPr>
              <a:spLocks noChangeArrowheads="1"/>
            </p:cNvSpPr>
            <p:nvPr/>
          </p:nvSpPr>
          <p:spPr bwMode="auto">
            <a:xfrm>
              <a:off x="459" y="291"/>
              <a:ext cx="28" cy="40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40" name="Rectangle 11">
              <a:extLst>
                <a:ext uri="{FF2B5EF4-FFF2-40B4-BE49-F238E27FC236}">
                  <a16:creationId xmlns:a16="http://schemas.microsoft.com/office/drawing/2014/main" id="{D8A1B01C-A2A5-41BF-A0FC-24D85B823E02}"/>
                </a:ext>
              </a:extLst>
            </p:cNvPr>
            <p:cNvSpPr>
              <a:spLocks noChangeArrowheads="1"/>
            </p:cNvSpPr>
            <p:nvPr/>
          </p:nvSpPr>
          <p:spPr bwMode="auto">
            <a:xfrm>
              <a:off x="395" y="288"/>
              <a:ext cx="28" cy="33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41" name="Rectangle 12">
              <a:extLst>
                <a:ext uri="{FF2B5EF4-FFF2-40B4-BE49-F238E27FC236}">
                  <a16:creationId xmlns:a16="http://schemas.microsoft.com/office/drawing/2014/main" id="{94E42EC9-C8BB-4235-8F1E-48B78DE6F74A}"/>
                </a:ext>
              </a:extLst>
            </p:cNvPr>
            <p:cNvSpPr>
              <a:spLocks noChangeArrowheads="1"/>
            </p:cNvSpPr>
            <p:nvPr/>
          </p:nvSpPr>
          <p:spPr bwMode="auto">
            <a:xfrm>
              <a:off x="332" y="291"/>
              <a:ext cx="28" cy="26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42" name="Rectangle 13">
              <a:extLst>
                <a:ext uri="{FF2B5EF4-FFF2-40B4-BE49-F238E27FC236}">
                  <a16:creationId xmlns:a16="http://schemas.microsoft.com/office/drawing/2014/main" id="{CDF08B00-99DF-4BA6-9E25-DD8DEF2E6440}"/>
                </a:ext>
              </a:extLst>
            </p:cNvPr>
            <p:cNvSpPr>
              <a:spLocks noChangeArrowheads="1"/>
            </p:cNvSpPr>
            <p:nvPr/>
          </p:nvSpPr>
          <p:spPr bwMode="auto">
            <a:xfrm>
              <a:off x="268" y="291"/>
              <a:ext cx="28" cy="19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43" name="Rectangle 14">
              <a:extLst>
                <a:ext uri="{FF2B5EF4-FFF2-40B4-BE49-F238E27FC236}">
                  <a16:creationId xmlns:a16="http://schemas.microsoft.com/office/drawing/2014/main" id="{DFCBB439-E8FD-4828-B7B2-7A735443C64E}"/>
                </a:ext>
              </a:extLst>
            </p:cNvPr>
            <p:cNvSpPr>
              <a:spLocks noChangeArrowheads="1"/>
            </p:cNvSpPr>
            <p:nvPr/>
          </p:nvSpPr>
          <p:spPr bwMode="auto">
            <a:xfrm>
              <a:off x="207" y="288"/>
              <a:ext cx="29" cy="13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44" name="Rectangle 15">
              <a:extLst>
                <a:ext uri="{FF2B5EF4-FFF2-40B4-BE49-F238E27FC236}">
                  <a16:creationId xmlns:a16="http://schemas.microsoft.com/office/drawing/2014/main" id="{55ADA485-1E47-4E32-A11B-D73935BD3E7F}"/>
                </a:ext>
              </a:extLst>
            </p:cNvPr>
            <p:cNvSpPr>
              <a:spLocks noChangeArrowheads="1"/>
            </p:cNvSpPr>
            <p:nvPr/>
          </p:nvSpPr>
          <p:spPr bwMode="auto">
            <a:xfrm>
              <a:off x="141" y="288"/>
              <a:ext cx="28" cy="6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45" name="Rectangle 16">
              <a:extLst>
                <a:ext uri="{FF2B5EF4-FFF2-40B4-BE49-F238E27FC236}">
                  <a16:creationId xmlns:a16="http://schemas.microsoft.com/office/drawing/2014/main" id="{089403BD-66A6-4D18-8774-700DAD970DD1}"/>
                </a:ext>
              </a:extLst>
            </p:cNvPr>
            <p:cNvSpPr>
              <a:spLocks noChangeArrowheads="1"/>
            </p:cNvSpPr>
            <p:nvPr/>
          </p:nvSpPr>
          <p:spPr bwMode="auto">
            <a:xfrm>
              <a:off x="651" y="291"/>
              <a:ext cx="26" cy="5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46" name="Rectangle 17">
              <a:extLst>
                <a:ext uri="{FF2B5EF4-FFF2-40B4-BE49-F238E27FC236}">
                  <a16:creationId xmlns:a16="http://schemas.microsoft.com/office/drawing/2014/main" id="{0A1E1762-0678-42A4-AF4F-A415C30693FE}"/>
                </a:ext>
              </a:extLst>
            </p:cNvPr>
            <p:cNvSpPr>
              <a:spLocks noChangeArrowheads="1"/>
            </p:cNvSpPr>
            <p:nvPr/>
          </p:nvSpPr>
          <p:spPr bwMode="auto">
            <a:xfrm>
              <a:off x="713" y="291"/>
              <a:ext cx="26" cy="66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47" name="Rectangle 18">
              <a:extLst>
                <a:ext uri="{FF2B5EF4-FFF2-40B4-BE49-F238E27FC236}">
                  <a16:creationId xmlns:a16="http://schemas.microsoft.com/office/drawing/2014/main" id="{579EA6F4-DDEE-4B35-BC66-9CD23C809897}"/>
                </a:ext>
              </a:extLst>
            </p:cNvPr>
            <p:cNvSpPr>
              <a:spLocks noChangeArrowheads="1"/>
            </p:cNvSpPr>
            <p:nvPr/>
          </p:nvSpPr>
          <p:spPr bwMode="auto">
            <a:xfrm>
              <a:off x="779" y="291"/>
              <a:ext cx="27" cy="7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48" name="Rectangle 19">
              <a:extLst>
                <a:ext uri="{FF2B5EF4-FFF2-40B4-BE49-F238E27FC236}">
                  <a16:creationId xmlns:a16="http://schemas.microsoft.com/office/drawing/2014/main" id="{51DC5024-404A-4457-AD08-0A893D5DC3C7}"/>
                </a:ext>
              </a:extLst>
            </p:cNvPr>
            <p:cNvSpPr>
              <a:spLocks noChangeArrowheads="1"/>
            </p:cNvSpPr>
            <p:nvPr/>
          </p:nvSpPr>
          <p:spPr bwMode="auto">
            <a:xfrm>
              <a:off x="839" y="288"/>
              <a:ext cx="28" cy="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49" name="Rectangle 20">
              <a:extLst>
                <a:ext uri="{FF2B5EF4-FFF2-40B4-BE49-F238E27FC236}">
                  <a16:creationId xmlns:a16="http://schemas.microsoft.com/office/drawing/2014/main" id="{C67EFA71-A7FE-4B9A-9417-8DCCCA648394}"/>
                </a:ext>
              </a:extLst>
            </p:cNvPr>
            <p:cNvSpPr>
              <a:spLocks noChangeArrowheads="1"/>
            </p:cNvSpPr>
            <p:nvPr/>
          </p:nvSpPr>
          <p:spPr bwMode="auto">
            <a:xfrm>
              <a:off x="905" y="288"/>
              <a:ext cx="27" cy="86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grpSp>
      <p:sp>
        <p:nvSpPr>
          <p:cNvPr id="6165" name="Rectangle 21">
            <a:extLst>
              <a:ext uri="{FF2B5EF4-FFF2-40B4-BE49-F238E27FC236}">
                <a16:creationId xmlns:a16="http://schemas.microsoft.com/office/drawing/2014/main" id="{E323B839-7290-4CA7-897F-A398E208A715}"/>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solidFill>
                  <a:schemeClr val="tx2"/>
                </a:solidFill>
                <a:latin typeface="Arial" charset="0"/>
              </a:defRPr>
            </a:lvl1pPr>
          </a:lstStyle>
          <a:p>
            <a:pPr>
              <a:defRPr/>
            </a:pPr>
            <a:endParaRPr lang="en-US" altLang="zh-CN"/>
          </a:p>
        </p:txBody>
      </p:sp>
      <p:sp>
        <p:nvSpPr>
          <p:cNvPr id="1035" name="Rectangle 22">
            <a:extLst>
              <a:ext uri="{FF2B5EF4-FFF2-40B4-BE49-F238E27FC236}">
                <a16:creationId xmlns:a16="http://schemas.microsoft.com/office/drawing/2014/main" id="{D1C69B87-265B-4EA6-BB41-D4684E0F7AAC}"/>
              </a:ext>
            </a:extLst>
          </p:cNvPr>
          <p:cNvSpPr>
            <a:spLocks noChangeArrowheads="1"/>
          </p:cNvSpPr>
          <p:nvPr/>
        </p:nvSpPr>
        <p:spPr bwMode="auto">
          <a:xfrm>
            <a:off x="0" y="6569075"/>
            <a:ext cx="3563938"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36" name="Text Box 23">
            <a:extLst>
              <a:ext uri="{FF2B5EF4-FFF2-40B4-BE49-F238E27FC236}">
                <a16:creationId xmlns:a16="http://schemas.microsoft.com/office/drawing/2014/main" id="{466415A8-5EE7-4C7E-9D10-005462337A5A}"/>
              </a:ext>
            </a:extLst>
          </p:cNvPr>
          <p:cNvSpPr txBox="1">
            <a:spLocks noChangeArrowheads="1"/>
          </p:cNvSpPr>
          <p:nvPr/>
        </p:nvSpPr>
        <p:spPr bwMode="auto">
          <a:xfrm>
            <a:off x="3563938" y="6381750"/>
            <a:ext cx="5400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spcBef>
                <a:spcPct val="50000"/>
              </a:spcBef>
              <a:defRPr/>
            </a:pPr>
            <a:r>
              <a:rPr lang="zh-CN" altLang="en-US" dirty="0">
                <a:solidFill>
                  <a:schemeClr val="bg2"/>
                </a:solidFill>
              </a:rPr>
              <a:t>地理信息科学系</a:t>
            </a:r>
          </a:p>
        </p:txBody>
      </p:sp>
      <p:pic>
        <p:nvPicPr>
          <p:cNvPr id="24" name="图片 23">
            <a:extLst>
              <a:ext uri="{FF2B5EF4-FFF2-40B4-BE49-F238E27FC236}">
                <a16:creationId xmlns:a16="http://schemas.microsoft.com/office/drawing/2014/main" id="{0174B6FD-4881-4292-A24D-5A5BECF40334}"/>
              </a:ext>
            </a:extLst>
          </p:cNvPr>
          <p:cNvPicPr>
            <a:picLocks noChangeAspect="1"/>
          </p:cNvPicPr>
          <p:nvPr userDrawn="1"/>
        </p:nvPicPr>
        <p:blipFill rotWithShape="1">
          <a:blip r:embed="rId15">
            <a:duotone>
              <a:schemeClr val="accent6">
                <a:shade val="45000"/>
                <a:satMod val="135000"/>
              </a:schemeClr>
              <a:prstClr val="white"/>
            </a:duotone>
            <a:extLst>
              <a:ext uri="{BEBA8EAE-BF5A-486C-A8C5-ECC9F3942E4B}">
                <a14:imgProps xmlns:a14="http://schemas.microsoft.com/office/drawing/2010/main">
                  <a14:imgLayer r:embed="rId16">
                    <a14:imgEffect>
                      <a14:artisticChalkSketch/>
                    </a14:imgEffect>
                  </a14:imgLayer>
                </a14:imgProps>
              </a:ext>
              <a:ext uri="{28A0092B-C50C-407E-A947-70E740481C1C}">
                <a14:useLocalDpi xmlns:a14="http://schemas.microsoft.com/office/drawing/2010/main" val="0"/>
              </a:ext>
            </a:extLst>
          </a:blip>
          <a:srcRect r="35987"/>
          <a:stretch/>
        </p:blipFill>
        <p:spPr>
          <a:xfrm>
            <a:off x="467544" y="0"/>
            <a:ext cx="2154088" cy="438095"/>
          </a:xfrm>
          <a:prstGeom prst="rect">
            <a:avLst/>
          </a:prstGeom>
        </p:spPr>
      </p:pic>
      <p:sp>
        <p:nvSpPr>
          <p:cNvPr id="25" name="文本框 24">
            <a:extLst>
              <a:ext uri="{FF2B5EF4-FFF2-40B4-BE49-F238E27FC236}">
                <a16:creationId xmlns:a16="http://schemas.microsoft.com/office/drawing/2014/main" id="{DE213227-04BF-4CEA-947F-96169D994760}"/>
              </a:ext>
            </a:extLst>
          </p:cNvPr>
          <p:cNvSpPr txBox="1"/>
          <p:nvPr userDrawn="1"/>
        </p:nvSpPr>
        <p:spPr>
          <a:xfrm>
            <a:off x="2621632" y="-27384"/>
            <a:ext cx="5550768" cy="461665"/>
          </a:xfrm>
          <a:prstGeom prst="rect">
            <a:avLst/>
          </a:prstGeom>
          <a:noFill/>
        </p:spPr>
        <p:txBody>
          <a:bodyPr vert="horz"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4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a:t>
            </a:r>
            <a:r>
              <a:rPr lang="zh-CN" altLang="en-US" sz="24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卫星导航定位技术应用</a:t>
            </a:r>
            <a:r>
              <a:rPr lang="en-US" altLang="zh-CN" sz="24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a:t>
            </a:r>
            <a:endParaRPr lang="zh-CN" altLang="en-US" sz="2400" spc="300" baseline="0" dirty="0">
              <a:effectLst>
                <a:glow rad="63500">
                  <a:schemeClr val="accent2">
                    <a:satMod val="175000"/>
                    <a:alpha val="40000"/>
                  </a:schemeClr>
                </a:glow>
              </a:effectLst>
            </a:endParaRPr>
          </a:p>
        </p:txBody>
      </p:sp>
    </p:spTree>
  </p:cSld>
  <p:clrMap bg1="dk2" tx1="lt1" bg2="dk1" tx2="lt2" accent1="accent1" accent2="accent2" accent3="accent3" accent4="accent4" accent5="accent5" accent6="accent6" hlink="hlink" folHlink="folHlink"/>
  <p:sldLayoutIdLst>
    <p:sldLayoutId id="2147483718"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ransition>
    <p:random/>
  </p:transition>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幼圆" pitchFamily="49" charset="-122"/>
        </a:defRPr>
      </a:lvl2pPr>
      <a:lvl3pPr algn="l" rtl="0" eaLnBrk="0" fontAlgn="base" hangingPunct="0">
        <a:spcBef>
          <a:spcPct val="0"/>
        </a:spcBef>
        <a:spcAft>
          <a:spcPct val="0"/>
        </a:spcAft>
        <a:defRPr sz="3900" b="1">
          <a:solidFill>
            <a:schemeClr val="tx2"/>
          </a:solidFill>
          <a:latin typeface="Arial" charset="0"/>
          <a:ea typeface="幼圆" pitchFamily="49" charset="-122"/>
        </a:defRPr>
      </a:lvl3pPr>
      <a:lvl4pPr algn="l" rtl="0" eaLnBrk="0" fontAlgn="base" hangingPunct="0">
        <a:spcBef>
          <a:spcPct val="0"/>
        </a:spcBef>
        <a:spcAft>
          <a:spcPct val="0"/>
        </a:spcAft>
        <a:defRPr sz="3900" b="1">
          <a:solidFill>
            <a:schemeClr val="tx2"/>
          </a:solidFill>
          <a:latin typeface="Arial" charset="0"/>
          <a:ea typeface="幼圆" pitchFamily="49" charset="-122"/>
        </a:defRPr>
      </a:lvl4pPr>
      <a:lvl5pPr algn="l" rtl="0" eaLnBrk="0" fontAlgn="base" hangingPunct="0">
        <a:spcBef>
          <a:spcPct val="0"/>
        </a:spcBef>
        <a:spcAft>
          <a:spcPct val="0"/>
        </a:spcAft>
        <a:defRPr sz="3900" b="1">
          <a:solidFill>
            <a:schemeClr val="tx2"/>
          </a:solidFill>
          <a:latin typeface="Arial" charset="0"/>
          <a:ea typeface="幼圆" pitchFamily="49" charset="-122"/>
        </a:defRPr>
      </a:lvl5pPr>
      <a:lvl6pPr marL="457200" algn="l" rtl="0" fontAlgn="base">
        <a:spcBef>
          <a:spcPct val="0"/>
        </a:spcBef>
        <a:spcAft>
          <a:spcPct val="0"/>
        </a:spcAft>
        <a:defRPr sz="3900" b="1">
          <a:solidFill>
            <a:schemeClr val="tx2"/>
          </a:solidFill>
          <a:latin typeface="Arial" charset="0"/>
          <a:ea typeface="幼圆" pitchFamily="49" charset="-122"/>
        </a:defRPr>
      </a:lvl6pPr>
      <a:lvl7pPr marL="914400" algn="l" rtl="0" fontAlgn="base">
        <a:spcBef>
          <a:spcPct val="0"/>
        </a:spcBef>
        <a:spcAft>
          <a:spcPct val="0"/>
        </a:spcAft>
        <a:defRPr sz="3900" b="1">
          <a:solidFill>
            <a:schemeClr val="tx2"/>
          </a:solidFill>
          <a:latin typeface="Arial" charset="0"/>
          <a:ea typeface="幼圆" pitchFamily="49" charset="-122"/>
        </a:defRPr>
      </a:lvl7pPr>
      <a:lvl8pPr marL="1371600" algn="l" rtl="0" fontAlgn="base">
        <a:spcBef>
          <a:spcPct val="0"/>
        </a:spcBef>
        <a:spcAft>
          <a:spcPct val="0"/>
        </a:spcAft>
        <a:defRPr sz="3900" b="1">
          <a:solidFill>
            <a:schemeClr val="tx2"/>
          </a:solidFill>
          <a:latin typeface="Arial" charset="0"/>
          <a:ea typeface="幼圆" pitchFamily="49" charset="-122"/>
        </a:defRPr>
      </a:lvl8pPr>
      <a:lvl9pPr marL="1828800" algn="l" rtl="0" fontAlgn="base">
        <a:spcBef>
          <a:spcPct val="0"/>
        </a:spcBef>
        <a:spcAft>
          <a:spcPct val="0"/>
        </a:spcAft>
        <a:defRPr sz="3900" b="1">
          <a:solidFill>
            <a:schemeClr val="tx2"/>
          </a:solidFill>
          <a:latin typeface="Arial" charset="0"/>
          <a:ea typeface="幼圆" pitchFamily="49" charset="-122"/>
        </a:defRPr>
      </a:lvl9pPr>
    </p:titleStyle>
    <p:bodyStyle>
      <a:lvl1pPr marL="342900" indent="-342900" algn="l" rtl="0" eaLnBrk="0" fontAlgn="base" hangingPunct="0">
        <a:spcBef>
          <a:spcPct val="20000"/>
        </a:spcBef>
        <a:spcAft>
          <a:spcPct val="0"/>
        </a:spcAft>
        <a:buClr>
          <a:schemeClr val="accent1"/>
        </a:buClr>
        <a:buSzPct val="85000"/>
        <a:buFont typeface="Wingdings" panose="05000000000000000000" pitchFamily="2" charset="2"/>
        <a:buChar char="o"/>
        <a:defRPr sz="2800" b="1">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n"/>
        <a:defRPr sz="2500" b="1">
          <a:solidFill>
            <a:schemeClr val="tx2"/>
          </a:solidFill>
          <a:latin typeface="+mn-lt"/>
          <a:ea typeface="+mn-ea"/>
        </a:defRPr>
      </a:lvl2pPr>
      <a:lvl3pPr marL="1143000" indent="-228600" algn="l" rtl="0" eaLnBrk="0" fontAlgn="base" hangingPunct="0">
        <a:spcBef>
          <a:spcPct val="20000"/>
        </a:spcBef>
        <a:spcAft>
          <a:spcPct val="0"/>
        </a:spcAft>
        <a:buClr>
          <a:schemeClr val="accent1"/>
        </a:buClr>
        <a:buSzPct val="70000"/>
        <a:buFont typeface="Wingdings" panose="05000000000000000000" pitchFamily="2" charset="2"/>
        <a:buChar char="p"/>
        <a:defRPr sz="2200" b="1">
          <a:solidFill>
            <a:schemeClr val="tx2"/>
          </a:solidFill>
          <a:latin typeface="+mn-lt"/>
          <a:ea typeface="+mn-ea"/>
        </a:defRPr>
      </a:lvl3pPr>
      <a:lvl4pPr marL="1600200" indent="-228600" algn="l" rtl="0" eaLnBrk="0" fontAlgn="base" hangingPunct="0">
        <a:spcBef>
          <a:spcPct val="20000"/>
        </a:spcBef>
        <a:spcAft>
          <a:spcPct val="0"/>
        </a:spcAft>
        <a:buClr>
          <a:schemeClr val="accent1"/>
        </a:buClr>
        <a:buSzPct val="70000"/>
        <a:buFont typeface="Wingdings" panose="05000000000000000000" pitchFamily="2" charset="2"/>
        <a:buChar char="n"/>
        <a:defRPr sz="2000" b="1">
          <a:solidFill>
            <a:schemeClr val="tx2"/>
          </a:solidFill>
          <a:latin typeface="+mn-lt"/>
          <a:ea typeface="+mn-ea"/>
        </a:defRPr>
      </a:lvl4pPr>
      <a:lvl5pPr marL="2057400" indent="-228600" algn="l" rtl="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mn-lt"/>
          <a:ea typeface="+mn-ea"/>
        </a:defRPr>
      </a:lvl5pPr>
      <a:lvl6pPr marL="25146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mn-ea"/>
        </a:defRPr>
      </a:lvl6pPr>
      <a:lvl7pPr marL="29718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mn-ea"/>
        </a:defRPr>
      </a:lvl7pPr>
      <a:lvl8pPr marL="34290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mn-ea"/>
        </a:defRPr>
      </a:lvl8pPr>
      <a:lvl9pPr marL="3886200" indent="-228600" algn="l" rtl="0" fontAlgn="base">
        <a:spcBef>
          <a:spcPct val="20000"/>
        </a:spcBef>
        <a:spcAft>
          <a:spcPct val="0"/>
        </a:spcAft>
        <a:buClr>
          <a:schemeClr val="accent1"/>
        </a:buClr>
        <a:buSzPct val="70000"/>
        <a:buFont typeface="Wingdings" pitchFamily="2" charset="2"/>
        <a:buChar char="o"/>
        <a:defRPr sz="2000" b="1">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7.wdp"/><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6.png"/><Relationship Id="rId12" Type="http://schemas.microsoft.com/office/2007/relationships/hdphoto" Target="../media/hdphoto4.wdp"/><Relationship Id="rId17" Type="http://schemas.openxmlformats.org/officeDocument/2006/relationships/image" Target="../media/image11.png"/><Relationship Id="rId2" Type="http://schemas.openxmlformats.org/officeDocument/2006/relationships/notesSlide" Target="../notesSlides/notesSlide1.xml"/><Relationship Id="rId16" Type="http://schemas.microsoft.com/office/2007/relationships/hdphoto" Target="../media/hdphoto6.wdp"/><Relationship Id="rId20" Type="http://schemas.microsoft.com/office/2007/relationships/hdphoto" Target="../media/hdphoto8.wdp"/><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png"/><Relationship Id="rId24" Type="http://schemas.microsoft.com/office/2007/relationships/hdphoto" Target="../media/hdphoto10.wdp"/><Relationship Id="rId5" Type="http://schemas.openxmlformats.org/officeDocument/2006/relationships/image" Target="../media/image4.png"/><Relationship Id="rId15" Type="http://schemas.openxmlformats.org/officeDocument/2006/relationships/image" Target="../media/image10.png"/><Relationship Id="rId23" Type="http://schemas.openxmlformats.org/officeDocument/2006/relationships/image" Target="../media/image14.png"/><Relationship Id="rId10" Type="http://schemas.microsoft.com/office/2007/relationships/hdphoto" Target="../media/hdphoto3.wdp"/><Relationship Id="rId19"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7.png"/><Relationship Id="rId14" Type="http://schemas.microsoft.com/office/2007/relationships/hdphoto" Target="../media/hdphoto5.wdp"/><Relationship Id="rId22" Type="http://schemas.microsoft.com/office/2007/relationships/hdphoto" Target="../media/hdphoto9.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AC9C5D2-22F7-468D-A404-F9D80C509CE6}"/>
              </a:ext>
            </a:extLst>
          </p:cNvPr>
          <p:cNvSpPr>
            <a:spLocks noGrp="1" noChangeArrowheads="1"/>
          </p:cNvSpPr>
          <p:nvPr>
            <p:ph type="title"/>
          </p:nvPr>
        </p:nvSpPr>
        <p:spPr/>
        <p:txBody>
          <a:bodyPr/>
          <a:lstStyle/>
          <a:p>
            <a:pPr eaLnBrk="1" hangingPunct="1"/>
            <a:r>
              <a:rPr lang="en-US" altLang="zh-CN" dirty="0"/>
              <a:t>GNSS</a:t>
            </a:r>
            <a:r>
              <a:rPr lang="zh-CN" altLang="en-US" dirty="0"/>
              <a:t>接收机</a:t>
            </a:r>
          </a:p>
        </p:txBody>
      </p:sp>
      <p:pic>
        <p:nvPicPr>
          <p:cNvPr id="63494" name="Picture 6">
            <a:extLst>
              <a:ext uri="{FF2B5EF4-FFF2-40B4-BE49-F238E27FC236}">
                <a16:creationId xmlns:a16="http://schemas.microsoft.com/office/drawing/2014/main" id="{08D09FFB-B0D0-44C3-8507-A650752B8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938" y="3851947"/>
            <a:ext cx="253365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6" name="Picture 8">
            <a:extLst>
              <a:ext uri="{FF2B5EF4-FFF2-40B4-BE49-F238E27FC236}">
                <a16:creationId xmlns:a16="http://schemas.microsoft.com/office/drawing/2014/main" id="{928D15D7-DF2B-487B-92D2-A10CC45BF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0863" y="2133600"/>
            <a:ext cx="2436812" cy="166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7" name="Picture 9" descr="eTrexVenture">
            <a:extLst>
              <a:ext uri="{FF2B5EF4-FFF2-40B4-BE49-F238E27FC236}">
                <a16:creationId xmlns:a16="http://schemas.microsoft.com/office/drawing/2014/main" id="{AA5C7B03-FC65-405D-9552-3AF1C35E2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6593" y="3954462"/>
            <a:ext cx="857250" cy="17811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2233" name="Picture 10" descr="project">
            <a:extLst>
              <a:ext uri="{FF2B5EF4-FFF2-40B4-BE49-F238E27FC236}">
                <a16:creationId xmlns:a16="http://schemas.microsoft.com/office/drawing/2014/main" id="{988FC8A1-257D-4105-8AFF-064057B328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789363"/>
            <a:ext cx="28067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a:extLst>
              <a:ext uri="{FF2B5EF4-FFF2-40B4-BE49-F238E27FC236}">
                <a16:creationId xmlns:a16="http://schemas.microsoft.com/office/drawing/2014/main" id="{1A36567F-692E-4768-AB04-22FB6E17CDE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885" b="91827" l="7831" r="92771">
                        <a14:foregroundMark x1="51807" y1="4327" x2="51807" y2="7692"/>
                        <a14:foregroundMark x1="56024" y1="3365" x2="46988" y2="3846"/>
                        <a14:foregroundMark x1="66265" y1="36538" x2="69277" y2="41346"/>
                        <a14:foregroundMark x1="93373" y1="90385" x2="89759" y2="83654"/>
                        <a14:foregroundMark x1="7831" y1="91827" x2="9639" y2="87019"/>
                        <a14:foregroundMark x1="47590" y1="73077" x2="48193" y2="71154"/>
                      </a14:backgroundRemoval>
                    </a14:imgEffect>
                  </a14:imgLayer>
                </a14:imgProps>
              </a:ext>
              <a:ext uri="{28A0092B-C50C-407E-A947-70E740481C1C}">
                <a14:useLocalDpi xmlns:a14="http://schemas.microsoft.com/office/drawing/2010/main" val="0"/>
              </a:ext>
            </a:extLst>
          </a:blip>
          <a:srcRect/>
          <a:stretch>
            <a:fillRect/>
          </a:stretch>
        </p:blipFill>
        <p:spPr bwMode="auto">
          <a:xfrm>
            <a:off x="8064500" y="2328600"/>
            <a:ext cx="1044312" cy="1308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descr="C:\Users\hwl\Desktop\华测RTK.jpg">
            <a:extLst>
              <a:ext uri="{FF2B5EF4-FFF2-40B4-BE49-F238E27FC236}">
                <a16:creationId xmlns:a16="http://schemas.microsoft.com/office/drawing/2014/main" id="{2D008DB3-292E-4975-9CAC-9FBB16B1047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6197" b="97009" l="9312" r="91903">
                        <a14:foregroundMark x1="37247" y1="87821" x2="36437" y2="97009"/>
                        <a14:foregroundMark x1="91903" y1="70940" x2="91903" y2="70940"/>
                        <a14:foregroundMark x1="46964" y1="45726" x2="36437" y2="45726"/>
                        <a14:foregroundMark x1="36032" y1="22650" x2="37247" y2="42521"/>
                        <a14:foregroundMark x1="36032" y1="20085" x2="36032" y2="20085"/>
                        <a14:foregroundMark x1="17409" y1="13034" x2="54656" y2="11752"/>
                        <a14:foregroundMark x1="27935" y1="9615" x2="45344" y2="9615"/>
                        <a14:foregroundMark x1="59109" y1="9615" x2="59109" y2="9615"/>
                        <a14:foregroundMark x1="15789" y1="9188" x2="15789" y2="9188"/>
                        <a14:foregroundMark x1="37247" y1="7479" x2="37247" y2="7479"/>
                        <a14:foregroundMark x1="39271" y1="6410" x2="39271" y2="6410"/>
                        <a14:foregroundMark x1="9312" y1="10256" x2="9312" y2="10256"/>
                      </a14:backgroundRemoval>
                    </a14:imgEffect>
                  </a14:imgLayer>
                </a14:imgProps>
              </a:ext>
              <a:ext uri="{28A0092B-C50C-407E-A947-70E740481C1C}">
                <a14:useLocalDpi xmlns:a14="http://schemas.microsoft.com/office/drawing/2010/main" val="0"/>
              </a:ext>
            </a:extLst>
          </a:blip>
          <a:srcRect/>
          <a:stretch>
            <a:fillRect/>
          </a:stretch>
        </p:blipFill>
        <p:spPr bwMode="auto">
          <a:xfrm>
            <a:off x="-24712" y="1700808"/>
            <a:ext cx="102552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82A86F04-374C-45A5-8018-14A78E053E6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716" b="95800" l="7346" r="94550">
                        <a14:foregroundMark x1="65640" y1="7108" x2="65166" y2="16478"/>
                        <a14:foregroundMark x1="65166" y1="16478" x2="65166" y2="16640"/>
                        <a14:foregroundMark x1="48578" y1="7108" x2="80806" y2="7754"/>
                        <a14:foregroundMark x1="45261" y1="3716" x2="37915" y2="11309"/>
                        <a14:foregroundMark x1="37915" y1="11309" x2="37204" y2="16155"/>
                        <a14:foregroundMark x1="84834" y1="25848" x2="85071" y2="48950"/>
                        <a14:foregroundMark x1="90758" y1="80129" x2="66351" y2="90792"/>
                        <a14:foregroundMark x1="66351" y1="90792" x2="61137" y2="91922"/>
                        <a14:foregroundMark x1="42417" y1="89176" x2="74408" y2="93700"/>
                        <a14:foregroundMark x1="11611" y1="74313" x2="7346" y2="91761"/>
                        <a14:foregroundMark x1="13033" y1="44103" x2="13270" y2="68013"/>
                        <a14:foregroundMark x1="12322" y1="31341" x2="12085" y2="42165"/>
                        <a14:foregroundMark x1="11137" y1="4685" x2="14218" y2="33441"/>
                        <a14:foregroundMark x1="33412" y1="5493" x2="43365" y2="5816"/>
                        <a14:foregroundMark x1="57109" y1="4039" x2="88863" y2="5008"/>
                        <a14:foregroundMark x1="90047" y1="6139" x2="94550" y2="14216"/>
                        <a14:foregroundMark x1="94550" y1="14216" x2="94550" y2="14701"/>
                        <a14:foregroundMark x1="94313" y1="16640" x2="93602" y2="27464"/>
                        <a14:foregroundMark x1="71090" y1="17124" x2="77488" y2="16155"/>
                        <a14:foregroundMark x1="65877" y1="18417" x2="79384" y2="18901"/>
                        <a14:foregroundMark x1="27488" y1="22779" x2="27251" y2="31341"/>
                        <a14:foregroundMark x1="27251" y1="31341" x2="27962" y2="33118"/>
                        <a14:foregroundMark x1="27725" y1="40388" x2="27962" y2="53150"/>
                        <a14:foregroundMark x1="40758" y1="26333" x2="40284" y2="35864"/>
                        <a14:foregroundMark x1="52133" y1="14863" x2="45735" y2="27948"/>
                        <a14:foregroundMark x1="67299" y1="16963" x2="46919" y2="17124"/>
                        <a14:foregroundMark x1="25829" y1="52504" x2="25829" y2="64459"/>
                        <a14:foregroundMark x1="25592" y1="67044" x2="26303" y2="78514"/>
                        <a14:foregroundMark x1="31043" y1="83683" x2="35545" y2="89822"/>
                        <a14:foregroundMark x1="44550" y1="93376" x2="55924" y2="94023"/>
                        <a14:foregroundMark x1="89336" y1="88207" x2="75355" y2="95800"/>
                      </a14:backgroundRemoval>
                    </a14:imgEffect>
                  </a14:imgLayer>
                </a14:imgProps>
              </a:ext>
            </a:extLst>
          </a:blip>
          <a:srcRect l="2001" b="1639"/>
          <a:stretch/>
        </p:blipFill>
        <p:spPr>
          <a:xfrm>
            <a:off x="8146022" y="24778"/>
            <a:ext cx="962790" cy="1417448"/>
          </a:xfrm>
          <a:prstGeom prst="rect">
            <a:avLst/>
          </a:prstGeom>
        </p:spPr>
      </p:pic>
      <p:pic>
        <p:nvPicPr>
          <p:cNvPr id="13" name="Picture 4">
            <a:extLst>
              <a:ext uri="{FF2B5EF4-FFF2-40B4-BE49-F238E27FC236}">
                <a16:creationId xmlns:a16="http://schemas.microsoft.com/office/drawing/2014/main" id="{DEC6A9F8-082D-45D8-8793-545A4353BAB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3513" b="96956" l="3137" r="96471">
                        <a14:foregroundMark x1="89020" y1="14286" x2="70588" y2="8197"/>
                        <a14:foregroundMark x1="70588" y1="8197" x2="27059" y2="7026"/>
                        <a14:foregroundMark x1="27059" y1="7026" x2="10196" y2="13583"/>
                        <a14:foregroundMark x1="10196" y1="13583" x2="7059" y2="77752"/>
                        <a14:foregroundMark x1="7059" y1="77752" x2="16863" y2="88759"/>
                        <a14:foregroundMark x1="16863" y1="88759" x2="65882" y2="87822"/>
                        <a14:foregroundMark x1="65882" y1="87822" x2="79608" y2="78689"/>
                        <a14:foregroundMark x1="79608" y1="78689" x2="89412" y2="55504"/>
                        <a14:foregroundMark x1="89412" y1="55504" x2="91765" y2="16628"/>
                        <a14:foregroundMark x1="91765" y1="16628" x2="90196" y2="13817"/>
                        <a14:foregroundMark x1="30196" y1="12178" x2="77255" y2="12178"/>
                        <a14:foregroundMark x1="43529" y1="21780" x2="81961" y2="21780"/>
                        <a14:foregroundMark x1="64314" y1="24824" x2="65098" y2="27400"/>
                        <a14:foregroundMark x1="15294" y1="6089" x2="59608" y2="5386"/>
                        <a14:foregroundMark x1="59608" y1="5386" x2="80784" y2="6557"/>
                        <a14:foregroundMark x1="80784" y1="6557" x2="83922" y2="7260"/>
                        <a14:foregroundMark x1="13725" y1="3981" x2="40784" y2="3747"/>
                        <a14:foregroundMark x1="40784" y1="3747" x2="82745" y2="3981"/>
                        <a14:foregroundMark x1="82745" y1="3981" x2="91765" y2="9368"/>
                        <a14:foregroundMark x1="9020" y1="7728" x2="4706" y2="72131"/>
                        <a14:foregroundMark x1="19216" y1="74005" x2="64314" y2="76581"/>
                        <a14:foregroundMark x1="71373" y1="73068" x2="59216" y2="82904"/>
                        <a14:foregroundMark x1="59216" y1="82904" x2="35686" y2="84309"/>
                        <a14:foregroundMark x1="35686" y1="84309" x2="21961" y2="77986"/>
                        <a14:foregroundMark x1="92157" y1="63700" x2="94118" y2="76815"/>
                        <a14:foregroundMark x1="94118" y1="76815" x2="88627" y2="88290"/>
                        <a14:foregroundMark x1="88627" y1="88290" x2="73333" y2="93677"/>
                        <a14:foregroundMark x1="3922" y1="79157" x2="8627" y2="91335"/>
                        <a14:foregroundMark x1="8627" y1="91335" x2="70980" y2="96019"/>
                        <a14:foregroundMark x1="70980" y1="96019" x2="90980" y2="91803"/>
                        <a14:foregroundMark x1="90980" y1="91803" x2="93725" y2="81733"/>
                        <a14:foregroundMark x1="96459" y1="35619" x2="96471" y2="34895"/>
                        <a14:foregroundMark x1="96078" y1="59016" x2="96173" y2="53189"/>
                        <a14:foregroundMark x1="3922" y1="16393" x2="3529" y2="55035"/>
                        <a14:foregroundMark x1="12157" y1="95316" x2="78039" y2="96956"/>
                        <a14:foregroundMark x1="78039" y1="96956" x2="93725" y2="91569"/>
                        <a14:foregroundMark x1="94118" y1="14520" x2="94902" y2="29508"/>
                        <a14:foregroundMark x1="92157" y1="29040" x2="94510" y2="51756"/>
                        <a14:foregroundMark x1="20000" y1="15457" x2="17255" y2="20141"/>
                        <a14:backgroundMark x1="99572" y1="51569" x2="99608" y2="53162"/>
                      </a14:backgroundRemoval>
                    </a14:imgEffect>
                  </a14:imgLayer>
                </a14:imgProps>
              </a:ext>
              <a:ext uri="{28A0092B-C50C-407E-A947-70E740481C1C}">
                <a14:useLocalDpi xmlns:a14="http://schemas.microsoft.com/office/drawing/2010/main" val="0"/>
              </a:ext>
            </a:extLst>
          </a:blip>
          <a:srcRect/>
          <a:stretch>
            <a:fillRect/>
          </a:stretch>
        </p:blipFill>
        <p:spPr bwMode="auto">
          <a:xfrm>
            <a:off x="2226838" y="1978026"/>
            <a:ext cx="930510" cy="1558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图片 13">
            <a:extLst>
              <a:ext uri="{FF2B5EF4-FFF2-40B4-BE49-F238E27FC236}">
                <a16:creationId xmlns:a16="http://schemas.microsoft.com/office/drawing/2014/main" id="{2C93AFD3-D9DB-4743-A88D-1434533A52B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696" b="97901" l="3137" r="94399">
                        <a14:foregroundMark x1="22255" y1="3189" x2="3286" y2="23981"/>
                        <a14:foregroundMark x1="3286" y1="23981" x2="3286" y2="24263"/>
                        <a14:foregroundMark x1="4929" y1="56924" x2="7020" y2="81510"/>
                        <a14:foregroundMark x1="7020" y1="81510" x2="11501" y2="87081"/>
                        <a14:foregroundMark x1="12920" y1="85587" x2="32711" y2="97134"/>
                        <a14:foregroundMark x1="32711" y1="97134" x2="62435" y2="97780"/>
                        <a14:foregroundMark x1="62435" y1="97780" x2="77371" y2="95680"/>
                        <a14:foregroundMark x1="77371" y1="95680" x2="92532" y2="80824"/>
                        <a14:foregroundMark x1="92532" y1="80824" x2="93129" y2="75939"/>
                        <a14:foregroundMark x1="5751" y1="13565" x2="11352" y2="5975"/>
                        <a14:foregroundMark x1="11352" y1="5975" x2="24869" y2="3472"/>
                        <a14:foregroundMark x1="24869" y1="3472" x2="25840" y2="3472"/>
                        <a14:foregroundMark x1="10978" y1="4078" x2="42270" y2="1696"/>
                        <a14:foregroundMark x1="42270" y1="1696" x2="54145" y2="2705"/>
                        <a14:foregroundMark x1="55788" y1="3472" x2="72218" y2="3310"/>
                        <a14:foregroundMark x1="72218" y1="3310" x2="83794" y2="6863"/>
                        <a14:foregroundMark x1="82151" y1="2705" x2="93055" y2="7549"/>
                        <a14:foregroundMark x1="93055" y1="7549" x2="93428" y2="16835"/>
                        <a14:foregroundMark x1="93951" y1="25313" x2="94473" y2="56762"/>
                        <a14:foregroundMark x1="93951" y1="57529" x2="93129" y2="75212"/>
                        <a14:foregroundMark x1="90665" y1="90190" x2="82375" y2="97174"/>
                        <a14:foregroundMark x1="82375" y1="97174" x2="79388" y2="97901"/>
                      </a14:backgroundRemoval>
                    </a14:imgEffect>
                  </a14:imgLayer>
                </a14:imgProps>
              </a:ext>
              <a:ext uri="{28A0092B-C50C-407E-A947-70E740481C1C}">
                <a14:useLocalDpi xmlns:a14="http://schemas.microsoft.com/office/drawing/2010/main" val="0"/>
              </a:ext>
            </a:extLst>
          </a:blip>
          <a:stretch>
            <a:fillRect/>
          </a:stretch>
        </p:blipFill>
        <p:spPr>
          <a:xfrm>
            <a:off x="1056234" y="1628299"/>
            <a:ext cx="1139502" cy="2108005"/>
          </a:xfrm>
          <a:prstGeom prst="rect">
            <a:avLst/>
          </a:prstGeom>
        </p:spPr>
      </p:pic>
      <p:pic>
        <p:nvPicPr>
          <p:cNvPr id="1026" name="Picture 2">
            <a:extLst>
              <a:ext uri="{FF2B5EF4-FFF2-40B4-BE49-F238E27FC236}">
                <a16:creationId xmlns:a16="http://schemas.microsoft.com/office/drawing/2014/main" id="{9963DF42-6DE2-41CC-9DA4-63E528D87D31}"/>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l="13504" t="14037" r="12201" b="20021"/>
          <a:stretch/>
        </p:blipFill>
        <p:spPr bwMode="auto">
          <a:xfrm>
            <a:off x="5752084" y="1591641"/>
            <a:ext cx="2486025" cy="220650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552DFF7-05FD-4D60-8BC5-FB5DFF0D5E32}"/>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3817" b="99847" l="10000" r="90000">
                        <a14:foregroundMark x1="48378" y1="4275" x2="48649" y2="10382"/>
                        <a14:foregroundMark x1="63514" y1="7023" x2="42973" y2="5344"/>
                        <a14:foregroundMark x1="42973" y1="5344" x2="35135" y2="6718"/>
                        <a14:foregroundMark x1="36216" y1="4580" x2="22703" y2="9160"/>
                        <a14:foregroundMark x1="22703" y1="9160" x2="22703" y2="9160"/>
                        <a14:foregroundMark x1="36757" y1="3817" x2="21351" y2="8244"/>
                        <a14:foregroundMark x1="21351" y1="8244" x2="19189" y2="9924"/>
                        <a14:foregroundMark x1="38649" y1="3969" x2="24054" y2="5954"/>
                        <a14:foregroundMark x1="24054" y1="5954" x2="21081" y2="8550"/>
                        <a14:foregroundMark x1="21351" y1="11603" x2="60811" y2="12366"/>
                        <a14:foregroundMark x1="63514" y1="11908" x2="47297" y2="21069"/>
                        <a14:foregroundMark x1="31892" y1="15573" x2="30270" y2="18321"/>
                        <a14:foregroundMark x1="61351" y1="19237" x2="50000" y2="23511"/>
                        <a14:foregroundMark x1="45405" y1="90840" x2="45946" y2="99847"/>
                      </a14:backgroundRemoval>
                    </a14:imgEffect>
                  </a14:imgLayer>
                </a14:imgProps>
              </a:ext>
            </a:extLst>
          </a:blip>
          <a:srcRect l="9865" t="377" r="22888"/>
          <a:stretch/>
        </p:blipFill>
        <p:spPr>
          <a:xfrm>
            <a:off x="7852033" y="3620672"/>
            <a:ext cx="1049428" cy="2752142"/>
          </a:xfrm>
          <a:prstGeom prst="rect">
            <a:avLst/>
          </a:prstGeom>
        </p:spPr>
      </p:pic>
      <p:pic>
        <p:nvPicPr>
          <p:cNvPr id="9" name="图片 8">
            <a:extLst>
              <a:ext uri="{FF2B5EF4-FFF2-40B4-BE49-F238E27FC236}">
                <a16:creationId xmlns:a16="http://schemas.microsoft.com/office/drawing/2014/main" id="{E0FCF3E3-39A6-425A-BDB9-259D13A36A79}"/>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9804" b="90756" l="4626" r="96797">
                        <a14:foregroundMark x1="50534" y1="12605" x2="51423" y2="23529"/>
                        <a14:foregroundMark x1="90925" y1="37255" x2="97153" y2="63585"/>
                        <a14:foregroundMark x1="97153" y1="63585" x2="89502" y2="81793"/>
                        <a14:foregroundMark x1="28826" y1="90196" x2="39146" y2="91036"/>
                        <a14:foregroundMark x1="39146" y1="91036" x2="58185" y2="89916"/>
                        <a14:foregroundMark x1="34875" y1="44258" x2="64057" y2="48459"/>
                        <a14:foregroundMark x1="46085" y1="48739" x2="46085" y2="53782"/>
                        <a14:foregroundMark x1="4626" y1="43417" x2="6762" y2="61064"/>
                        <a14:foregroundMark x1="45907" y1="71148" x2="63879" y2="72269"/>
                        <a14:foregroundMark x1="43950" y1="68908" x2="43950" y2="73109"/>
                        <a14:foregroundMark x1="57117" y1="78151" x2="56228" y2="82633"/>
                      </a14:backgroundRemoval>
                    </a14:imgEffect>
                  </a14:imgLayer>
                </a14:imgProps>
              </a:ext>
            </a:extLst>
          </a:blip>
          <a:stretch>
            <a:fillRect/>
          </a:stretch>
        </p:blipFill>
        <p:spPr>
          <a:xfrm>
            <a:off x="5993258" y="3976908"/>
            <a:ext cx="2244851" cy="1426000"/>
          </a:xfrm>
          <a:prstGeom prst="rect">
            <a:avLst/>
          </a:prstGeom>
        </p:spPr>
      </p:pic>
      <p:pic>
        <p:nvPicPr>
          <p:cNvPr id="16" name="图片 15">
            <a:extLst>
              <a:ext uri="{FF2B5EF4-FFF2-40B4-BE49-F238E27FC236}">
                <a16:creationId xmlns:a16="http://schemas.microsoft.com/office/drawing/2014/main" id="{3B16FD1C-4D36-4AD5-9CFC-F14EA1CA0BC9}"/>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9135" b="90385" l="5070" r="94085">
                        <a14:foregroundMark x1="6197" y1="28365" x2="13239" y2="60096"/>
                        <a14:foregroundMark x1="13239" y1="60096" x2="42817" y2="75962"/>
                        <a14:foregroundMark x1="65070" y1="69712" x2="54085" y2="87981"/>
                        <a14:foregroundMark x1="54085" y1="87981" x2="41972" y2="91346"/>
                        <a14:foregroundMark x1="58592" y1="49038" x2="76338" y2="76442"/>
                        <a14:foregroundMark x1="79155" y1="56250" x2="78592" y2="81250"/>
                        <a14:foregroundMark x1="92676" y1="33654" x2="94085" y2="50000"/>
                        <a14:foregroundMark x1="7324" y1="41346" x2="5070" y2="51442"/>
                        <a14:foregroundMark x1="34930" y1="33173" x2="63380" y2="42788"/>
                        <a14:foregroundMark x1="33521" y1="18269" x2="75211" y2="31731"/>
                        <a14:foregroundMark x1="23380" y1="29327" x2="37183" y2="46154"/>
                        <a14:foregroundMark x1="75211" y1="22596" x2="85915" y2="32212"/>
                        <a14:foregroundMark x1="29296" y1="14904" x2="18873" y2="26923"/>
                      </a14:backgroundRemoval>
                    </a14:imgEffect>
                  </a14:imgLayer>
                </a14:imgProps>
              </a:ext>
            </a:extLst>
          </a:blip>
          <a:stretch>
            <a:fillRect/>
          </a:stretch>
        </p:blipFill>
        <p:spPr>
          <a:xfrm>
            <a:off x="6009135" y="361554"/>
            <a:ext cx="1971922" cy="115538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withEffect">
                                  <p:stCondLst>
                                    <p:cond delay="0"/>
                                  </p:stCondLst>
                                  <p:childTnLst>
                                    <p:set>
                                      <p:cBhvr>
                                        <p:cTn id="6" dur="1" fill="hold">
                                          <p:stCondLst>
                                            <p:cond delay="0"/>
                                          </p:stCondLst>
                                        </p:cTn>
                                        <p:tgtEl>
                                          <p:spTgt spid="63496"/>
                                        </p:tgtEl>
                                        <p:attrNameLst>
                                          <p:attrName>style.visibility</p:attrName>
                                        </p:attrNameLst>
                                      </p:cBhvr>
                                      <p:to>
                                        <p:strVal val="visible"/>
                                      </p:to>
                                    </p:set>
                                    <p:animEffect transition="in" filter="blinds(vertical)">
                                      <p:cBhvr>
                                        <p:cTn id="7" dur="500"/>
                                        <p:tgtEl>
                                          <p:spTgt spid="63496"/>
                                        </p:tgtEl>
                                      </p:cBhvr>
                                    </p:animEffect>
                                  </p:childTnLst>
                                </p:cTn>
                              </p:par>
                            </p:childTnLst>
                          </p:cTn>
                        </p:par>
                        <p:par>
                          <p:cTn id="8" fill="hold" nodeType="afterGroup">
                            <p:stCondLst>
                              <p:cond delay="500"/>
                            </p:stCondLst>
                            <p:childTnLst>
                              <p:par>
                                <p:cTn id="9" presetID="3" presetClass="entr" presetSubtype="5" fill="hold" nodeType="afterEffect">
                                  <p:stCondLst>
                                    <p:cond delay="1000"/>
                                  </p:stCondLst>
                                  <p:childTnLst>
                                    <p:set>
                                      <p:cBhvr>
                                        <p:cTn id="10" dur="1" fill="hold">
                                          <p:stCondLst>
                                            <p:cond delay="0"/>
                                          </p:stCondLst>
                                        </p:cTn>
                                        <p:tgtEl>
                                          <p:spTgt spid="63494"/>
                                        </p:tgtEl>
                                        <p:attrNameLst>
                                          <p:attrName>style.visibility</p:attrName>
                                        </p:attrNameLst>
                                      </p:cBhvr>
                                      <p:to>
                                        <p:strVal val="visible"/>
                                      </p:to>
                                    </p:set>
                                    <p:animEffect transition="in" filter="blinds(vertical)">
                                      <p:cBhvr>
                                        <p:cTn id="11" dur="500"/>
                                        <p:tgtEl>
                                          <p:spTgt spid="63494"/>
                                        </p:tgtEl>
                                      </p:cBhvr>
                                    </p:animEffect>
                                  </p:childTnLst>
                                </p:cTn>
                              </p:par>
                            </p:childTnLst>
                          </p:cTn>
                        </p:par>
                        <p:par>
                          <p:cTn id="12" fill="hold" nodeType="afterGroup">
                            <p:stCondLst>
                              <p:cond delay="2000"/>
                            </p:stCondLst>
                            <p:childTnLst>
                              <p:par>
                                <p:cTn id="13" presetID="5" presetClass="entr" presetSubtype="10" fill="hold" nodeType="afterEffect">
                                  <p:stCondLst>
                                    <p:cond delay="0"/>
                                  </p:stCondLst>
                                  <p:childTnLst>
                                    <p:set>
                                      <p:cBhvr>
                                        <p:cTn id="14" dur="1" fill="hold">
                                          <p:stCondLst>
                                            <p:cond delay="0"/>
                                          </p:stCondLst>
                                        </p:cTn>
                                        <p:tgtEl>
                                          <p:spTgt spid="63497"/>
                                        </p:tgtEl>
                                        <p:attrNameLst>
                                          <p:attrName>style.visibility</p:attrName>
                                        </p:attrNameLst>
                                      </p:cBhvr>
                                      <p:to>
                                        <p:strVal val="visible"/>
                                      </p:to>
                                    </p:set>
                                    <p:animEffect transition="in" filter="checkerboard(across)">
                                      <p:cBhvr>
                                        <p:cTn id="15" dur="500"/>
                                        <p:tgtEl>
                                          <p:spTgt spid="63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454097C-44BF-4B5B-9A4A-8322EAD4F1CA}"/>
              </a:ext>
            </a:extLst>
          </p:cNvPr>
          <p:cNvSpPr>
            <a:spLocks noGrp="1" noChangeArrowheads="1"/>
          </p:cNvSpPr>
          <p:nvPr>
            <p:ph type="title"/>
          </p:nvPr>
        </p:nvSpPr>
        <p:spPr/>
        <p:txBody>
          <a:bodyPr/>
          <a:lstStyle/>
          <a:p>
            <a:pPr eaLnBrk="1" hangingPunct="1"/>
            <a:r>
              <a:rPr lang="en-US" altLang="zh-CN"/>
              <a:t>GPS</a:t>
            </a:r>
            <a:r>
              <a:rPr lang="zh-CN" altLang="en-US"/>
              <a:t>接收机的分类</a:t>
            </a:r>
          </a:p>
        </p:txBody>
      </p:sp>
      <p:sp>
        <p:nvSpPr>
          <p:cNvPr id="37891" name="Rectangle 3">
            <a:extLst>
              <a:ext uri="{FF2B5EF4-FFF2-40B4-BE49-F238E27FC236}">
                <a16:creationId xmlns:a16="http://schemas.microsoft.com/office/drawing/2014/main" id="{A812DC38-7C56-4C73-9EE9-4B0F65C811B7}"/>
              </a:ext>
            </a:extLst>
          </p:cNvPr>
          <p:cNvSpPr>
            <a:spLocks noGrp="1" noChangeArrowheads="1"/>
          </p:cNvSpPr>
          <p:nvPr>
            <p:ph type="body" idx="1"/>
          </p:nvPr>
        </p:nvSpPr>
        <p:spPr>
          <a:xfrm>
            <a:off x="1676400" y="1557338"/>
            <a:ext cx="7010400" cy="5111750"/>
          </a:xfrm>
        </p:spPr>
        <p:txBody>
          <a:bodyPr/>
          <a:lstStyle/>
          <a:p>
            <a:pPr marL="0" indent="0" eaLnBrk="1" hangingPunct="1">
              <a:spcBef>
                <a:spcPts val="1800"/>
              </a:spcBef>
              <a:buFont typeface="Wingdings" panose="05000000000000000000" pitchFamily="2" charset="2"/>
              <a:buNone/>
              <a:defRPr/>
            </a:pPr>
            <a:r>
              <a:rPr lang="en-US" altLang="zh-CN" sz="2400" dirty="0"/>
              <a:t>1</a:t>
            </a:r>
            <a:r>
              <a:rPr lang="zh-CN" altLang="en-US" sz="2400" dirty="0"/>
              <a:t>．按接收机的</a:t>
            </a:r>
            <a:r>
              <a:rPr lang="zh-CN" altLang="en-US" sz="2400" i="1" u="sng" dirty="0"/>
              <a:t>用途</a:t>
            </a:r>
            <a:r>
              <a:rPr lang="zh-CN" altLang="en-US" sz="2400" dirty="0"/>
              <a:t>分：</a:t>
            </a:r>
          </a:p>
          <a:p>
            <a:pPr marL="0" indent="449263" eaLnBrk="1" hangingPunct="1">
              <a:spcBef>
                <a:spcPts val="1800"/>
              </a:spcBef>
              <a:buFont typeface="Wingdings" panose="05000000000000000000" pitchFamily="2" charset="2"/>
              <a:buNone/>
              <a:defRPr/>
            </a:pPr>
            <a:r>
              <a:rPr lang="en-US" altLang="zh-CN" sz="2400" dirty="0"/>
              <a:t>(1)</a:t>
            </a:r>
            <a:r>
              <a:rPr lang="zh-CN" altLang="en-US" sz="2400" dirty="0">
                <a:solidFill>
                  <a:schemeClr val="hlink"/>
                </a:solidFill>
                <a:ea typeface="华文行楷" panose="02010800040101010101" pitchFamily="2" charset="-122"/>
              </a:rPr>
              <a:t>导航</a:t>
            </a:r>
            <a:r>
              <a:rPr lang="zh-CN" altLang="en-US" sz="2400" dirty="0"/>
              <a:t>型接收机（车载型、 航海型、航空型、 星载型）</a:t>
            </a:r>
            <a:endParaRPr lang="en-US" altLang="zh-CN" sz="2400" dirty="0"/>
          </a:p>
          <a:p>
            <a:pPr marL="0" indent="449263" eaLnBrk="1" hangingPunct="1">
              <a:spcBef>
                <a:spcPts val="1800"/>
              </a:spcBef>
              <a:buFont typeface="Wingdings" panose="05000000000000000000" pitchFamily="2" charset="2"/>
              <a:buNone/>
              <a:defRPr/>
            </a:pPr>
            <a:r>
              <a:rPr lang="en-US" altLang="zh-CN" sz="2400" dirty="0"/>
              <a:t> (2)</a:t>
            </a:r>
            <a:r>
              <a:rPr lang="zh-CN" altLang="en-US" sz="2400" dirty="0">
                <a:solidFill>
                  <a:schemeClr val="hlink"/>
                </a:solidFill>
                <a:ea typeface="华文行楷" panose="02010800040101010101" pitchFamily="2" charset="-122"/>
              </a:rPr>
              <a:t>测地</a:t>
            </a:r>
            <a:r>
              <a:rPr lang="zh-CN" altLang="en-US" sz="2400" dirty="0"/>
              <a:t>型接收</a:t>
            </a:r>
          </a:p>
          <a:p>
            <a:pPr marL="0" indent="449263" eaLnBrk="1" hangingPunct="1">
              <a:spcBef>
                <a:spcPts val="1800"/>
              </a:spcBef>
              <a:buFont typeface="Wingdings" panose="05000000000000000000" pitchFamily="2" charset="2"/>
              <a:buNone/>
              <a:defRPr/>
            </a:pPr>
            <a:r>
              <a:rPr lang="en-US" altLang="zh-CN" sz="2400" dirty="0"/>
              <a:t>(3)</a:t>
            </a:r>
            <a:r>
              <a:rPr lang="zh-CN" altLang="en-US" sz="2400" dirty="0">
                <a:solidFill>
                  <a:schemeClr val="hlink"/>
                </a:solidFill>
                <a:ea typeface="华文行楷" panose="02010800040101010101" pitchFamily="2" charset="-122"/>
              </a:rPr>
              <a:t>授时</a:t>
            </a:r>
            <a:r>
              <a:rPr lang="zh-CN" altLang="en-US" sz="2400" dirty="0"/>
              <a:t>型接收机</a:t>
            </a:r>
            <a:endParaRPr lang="zh-CN" altLang="en-US" sz="2100" dirty="0"/>
          </a:p>
          <a:p>
            <a:pPr marL="0" indent="0" eaLnBrk="1" hangingPunct="1">
              <a:spcBef>
                <a:spcPts val="1800"/>
              </a:spcBef>
              <a:buFont typeface="Wingdings" panose="05000000000000000000" pitchFamily="2" charset="2"/>
              <a:buNone/>
              <a:defRPr/>
            </a:pPr>
            <a:r>
              <a:rPr lang="en-US" altLang="zh-CN" sz="2400" dirty="0"/>
              <a:t>2</a:t>
            </a:r>
            <a:r>
              <a:rPr lang="zh-CN" altLang="en-US" sz="2400" dirty="0"/>
              <a:t>．按接收机的</a:t>
            </a:r>
            <a:r>
              <a:rPr lang="zh-CN" altLang="en-US" sz="2400" i="1" u="sng" dirty="0"/>
              <a:t>载波频率</a:t>
            </a:r>
            <a:r>
              <a:rPr lang="zh-CN" altLang="en-US" sz="2400" dirty="0"/>
              <a:t>分类：</a:t>
            </a:r>
          </a:p>
          <a:p>
            <a:pPr marL="0" indent="449263" eaLnBrk="1" hangingPunct="1">
              <a:spcBef>
                <a:spcPts val="1800"/>
              </a:spcBef>
              <a:buFont typeface="Wingdings" panose="05000000000000000000" pitchFamily="2" charset="2"/>
              <a:buNone/>
              <a:defRPr/>
            </a:pPr>
            <a:r>
              <a:rPr lang="en-US" altLang="zh-CN" sz="2400" dirty="0"/>
              <a:t>(1)</a:t>
            </a:r>
            <a:r>
              <a:rPr lang="zh-CN" altLang="en-US" sz="2400" dirty="0">
                <a:solidFill>
                  <a:schemeClr val="hlink"/>
                </a:solidFill>
                <a:ea typeface="华文行楷" panose="02010800040101010101" pitchFamily="2" charset="-122"/>
              </a:rPr>
              <a:t>单频</a:t>
            </a:r>
            <a:r>
              <a:rPr lang="zh-CN" altLang="en-US" sz="2400" dirty="0"/>
              <a:t>接收机</a:t>
            </a:r>
          </a:p>
          <a:p>
            <a:pPr marL="0" indent="449263" eaLnBrk="1" hangingPunct="1">
              <a:spcBef>
                <a:spcPts val="1800"/>
              </a:spcBef>
              <a:buFont typeface="Wingdings" panose="05000000000000000000" pitchFamily="2" charset="2"/>
              <a:buNone/>
              <a:defRPr/>
            </a:pPr>
            <a:r>
              <a:rPr lang="en-US" altLang="zh-CN" sz="2400" dirty="0"/>
              <a:t>(2)</a:t>
            </a:r>
            <a:r>
              <a:rPr lang="zh-CN" altLang="en-US" sz="2400" dirty="0">
                <a:solidFill>
                  <a:schemeClr val="hlink"/>
                </a:solidFill>
                <a:ea typeface="华文行楷" panose="02010800040101010101" pitchFamily="2" charset="-122"/>
              </a:rPr>
              <a:t>双频</a:t>
            </a:r>
            <a:endParaRPr lang="en-US" altLang="zh-CN" sz="2400" dirty="0">
              <a:solidFill>
                <a:schemeClr val="hlink"/>
              </a:solidFill>
              <a:ea typeface="华文行楷" panose="02010800040101010101" pitchFamily="2" charset="-122"/>
            </a:endParaRPr>
          </a:p>
          <a:p>
            <a:pPr marL="0" indent="449263" eaLnBrk="1" hangingPunct="1">
              <a:spcBef>
                <a:spcPts val="1800"/>
              </a:spcBef>
              <a:buFont typeface="Wingdings" panose="05000000000000000000" pitchFamily="2" charset="2"/>
              <a:buNone/>
              <a:defRPr/>
            </a:pPr>
            <a:r>
              <a:rPr lang="en-US" altLang="zh-CN" sz="2400" dirty="0">
                <a:solidFill>
                  <a:schemeClr val="tx1"/>
                </a:solidFill>
                <a:ea typeface="华文行楷" panose="02010800040101010101" pitchFamily="2" charset="-122"/>
              </a:rPr>
              <a:t>(3)</a:t>
            </a:r>
            <a:r>
              <a:rPr lang="zh-CN" altLang="en-US" sz="2400" dirty="0">
                <a:solidFill>
                  <a:schemeClr val="hlink"/>
                </a:solidFill>
                <a:ea typeface="华文行楷" panose="02010800040101010101" pitchFamily="2" charset="-122"/>
              </a:rPr>
              <a:t>多频</a:t>
            </a:r>
            <a:r>
              <a:rPr lang="zh-CN" altLang="en-US" sz="2400" dirty="0"/>
              <a:t>接收机</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7891">
                                            <p:txEl>
                                              <p:pRg st="1" end="1"/>
                                            </p:txEl>
                                          </p:spTgt>
                                        </p:tgtEl>
                                        <p:attrNameLst>
                                          <p:attrName>style.visibility</p:attrName>
                                        </p:attrNameLst>
                                      </p:cBhvr>
                                      <p:to>
                                        <p:strVal val="visible"/>
                                      </p:to>
                                    </p:set>
                                    <p:anim calcmode="discrete" valueType="clr">
                                      <p:cBhvr override="childStyle">
                                        <p:cTn id="7" dur="80"/>
                                        <p:tgtEl>
                                          <p:spTgt spid="3789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891">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37891">
                                            <p:txEl>
                                              <p:pRg st="1" end="1"/>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7891">
                                            <p:txEl>
                                              <p:pRg st="2" end="2"/>
                                            </p:txEl>
                                          </p:spTgt>
                                        </p:tgtEl>
                                        <p:attrNameLst>
                                          <p:attrName>style.visibility</p:attrName>
                                        </p:attrNameLst>
                                      </p:cBhvr>
                                      <p:to>
                                        <p:strVal val="visible"/>
                                      </p:to>
                                    </p:set>
                                    <p:anim calcmode="discrete" valueType="clr">
                                      <p:cBhvr override="childStyle">
                                        <p:cTn id="14" dur="80"/>
                                        <p:tgtEl>
                                          <p:spTgt spid="3789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7891">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37891">
                                            <p:txEl>
                                              <p:pRg st="2" end="2"/>
                                            </p:txEl>
                                          </p:spTgt>
                                        </p:tgtEl>
                                        <p:attrNameLst>
                                          <p:attrName>fill.type</p:attrName>
                                        </p:attrNameLst>
                                      </p:cBhvr>
                                      <p:to>
                                        <p:strVal val="solid"/>
                                      </p:to>
                                    </p:set>
                                  </p:childTnLst>
                                </p:cTn>
                              </p:par>
                              <p:par>
                                <p:cTn id="17" presetID="27" presetClass="entr" presetSubtype="0" fill="hold" nodeType="withEffect">
                                  <p:stCondLst>
                                    <p:cond delay="0"/>
                                  </p:stCondLst>
                                  <p:iterate type="lt">
                                    <p:tmPct val="50000"/>
                                  </p:iterate>
                                  <p:childTnLst>
                                    <p:set>
                                      <p:cBhvr>
                                        <p:cTn id="18" dur="1" fill="hold">
                                          <p:stCondLst>
                                            <p:cond delay="0"/>
                                          </p:stCondLst>
                                        </p:cTn>
                                        <p:tgtEl>
                                          <p:spTgt spid="37891">
                                            <p:txEl>
                                              <p:pRg st="3" end="3"/>
                                            </p:txEl>
                                          </p:spTgt>
                                        </p:tgtEl>
                                        <p:attrNameLst>
                                          <p:attrName>style.visibility</p:attrName>
                                        </p:attrNameLst>
                                      </p:cBhvr>
                                      <p:to>
                                        <p:strVal val="visible"/>
                                      </p:to>
                                    </p:set>
                                    <p:anim calcmode="discrete" valueType="clr">
                                      <p:cBhvr override="childStyle">
                                        <p:cTn id="19" dur="80"/>
                                        <p:tgtEl>
                                          <p:spTgt spid="3789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7891">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37891">
                                            <p:txEl>
                                              <p:pRg st="3" end="3"/>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37891">
                                            <p:txEl>
                                              <p:pRg st="5" end="5"/>
                                            </p:txEl>
                                          </p:spTgt>
                                        </p:tgtEl>
                                        <p:attrNameLst>
                                          <p:attrName>style.visibility</p:attrName>
                                        </p:attrNameLst>
                                      </p:cBhvr>
                                      <p:to>
                                        <p:strVal val="visible"/>
                                      </p:to>
                                    </p:set>
                                    <p:anim calcmode="discrete" valueType="clr">
                                      <p:cBhvr override="childStyle">
                                        <p:cTn id="26" dur="80"/>
                                        <p:tgtEl>
                                          <p:spTgt spid="37891">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7891">
                                            <p:txEl>
                                              <p:pRg st="5" end="5"/>
                                            </p:txEl>
                                          </p:spTgt>
                                        </p:tgtEl>
                                        <p:attrNameLst>
                                          <p:attrName>fillcolor</p:attrName>
                                        </p:attrNameLst>
                                      </p:cBhvr>
                                      <p:tavLst>
                                        <p:tav tm="0">
                                          <p:val>
                                            <p:clrVal>
                                              <a:schemeClr val="accent2"/>
                                            </p:clrVal>
                                          </p:val>
                                        </p:tav>
                                        <p:tav tm="50000">
                                          <p:val>
                                            <p:clrVal>
                                              <a:schemeClr val="hlink"/>
                                            </p:clrVal>
                                          </p:val>
                                        </p:tav>
                                      </p:tavLst>
                                    </p:anim>
                                    <p:set>
                                      <p:cBhvr>
                                        <p:cTn id="28" dur="80"/>
                                        <p:tgtEl>
                                          <p:spTgt spid="37891">
                                            <p:txEl>
                                              <p:pRg st="5" end="5"/>
                                            </p:txEl>
                                          </p:spTgt>
                                        </p:tgtEl>
                                        <p:attrNameLst>
                                          <p:attrName>fill.type</p:attrName>
                                        </p:attrNameLst>
                                      </p:cBhvr>
                                      <p:to>
                                        <p:strVal val="solid"/>
                                      </p:to>
                                    </p:set>
                                  </p:childTnLst>
                                </p:cTn>
                              </p:par>
                              <p:par>
                                <p:cTn id="29" presetID="27" presetClass="entr" presetSubtype="0" fill="hold" nodeType="withEffect">
                                  <p:stCondLst>
                                    <p:cond delay="0"/>
                                  </p:stCondLst>
                                  <p:iterate type="lt">
                                    <p:tmPct val="50000"/>
                                  </p:iterate>
                                  <p:childTnLst>
                                    <p:set>
                                      <p:cBhvr>
                                        <p:cTn id="30" dur="1" fill="hold">
                                          <p:stCondLst>
                                            <p:cond delay="0"/>
                                          </p:stCondLst>
                                        </p:cTn>
                                        <p:tgtEl>
                                          <p:spTgt spid="37891">
                                            <p:txEl>
                                              <p:pRg st="6" end="6"/>
                                            </p:txEl>
                                          </p:spTgt>
                                        </p:tgtEl>
                                        <p:attrNameLst>
                                          <p:attrName>style.visibility</p:attrName>
                                        </p:attrNameLst>
                                      </p:cBhvr>
                                      <p:to>
                                        <p:strVal val="visible"/>
                                      </p:to>
                                    </p:set>
                                    <p:anim calcmode="discrete" valueType="clr">
                                      <p:cBhvr override="childStyle">
                                        <p:cTn id="31" dur="80"/>
                                        <p:tgtEl>
                                          <p:spTgt spid="37891">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37891">
                                            <p:txEl>
                                              <p:pRg st="6" end="6"/>
                                            </p:txEl>
                                          </p:spTgt>
                                        </p:tgtEl>
                                        <p:attrNameLst>
                                          <p:attrName>fillcolor</p:attrName>
                                        </p:attrNameLst>
                                      </p:cBhvr>
                                      <p:tavLst>
                                        <p:tav tm="0">
                                          <p:val>
                                            <p:clrVal>
                                              <a:schemeClr val="accent2"/>
                                            </p:clrVal>
                                          </p:val>
                                        </p:tav>
                                        <p:tav tm="50000">
                                          <p:val>
                                            <p:clrVal>
                                              <a:schemeClr val="hlink"/>
                                            </p:clrVal>
                                          </p:val>
                                        </p:tav>
                                      </p:tavLst>
                                    </p:anim>
                                    <p:set>
                                      <p:cBhvr>
                                        <p:cTn id="33" dur="80"/>
                                        <p:tgtEl>
                                          <p:spTgt spid="37891">
                                            <p:txEl>
                                              <p:pRg st="6" end="6"/>
                                            </p:txEl>
                                          </p:spTgt>
                                        </p:tgtEl>
                                        <p:attrNameLst>
                                          <p:attrName>fill.type</p:attrName>
                                        </p:attrNameLst>
                                      </p:cBhvr>
                                      <p:to>
                                        <p:strVal val="solid"/>
                                      </p:to>
                                    </p:set>
                                  </p:childTnLst>
                                </p:cTn>
                              </p:par>
                              <p:par>
                                <p:cTn id="34" presetID="27" presetClass="entr" presetSubtype="0" fill="hold" nodeType="withEffect">
                                  <p:stCondLst>
                                    <p:cond delay="0"/>
                                  </p:stCondLst>
                                  <p:iterate type="lt">
                                    <p:tmPct val="50000"/>
                                  </p:iterate>
                                  <p:childTnLst>
                                    <p:set>
                                      <p:cBhvr>
                                        <p:cTn id="35" dur="1" fill="hold">
                                          <p:stCondLst>
                                            <p:cond delay="0"/>
                                          </p:stCondLst>
                                        </p:cTn>
                                        <p:tgtEl>
                                          <p:spTgt spid="37891">
                                            <p:txEl>
                                              <p:pRg st="7" end="7"/>
                                            </p:txEl>
                                          </p:spTgt>
                                        </p:tgtEl>
                                        <p:attrNameLst>
                                          <p:attrName>style.visibility</p:attrName>
                                        </p:attrNameLst>
                                      </p:cBhvr>
                                      <p:to>
                                        <p:strVal val="visible"/>
                                      </p:to>
                                    </p:set>
                                    <p:anim calcmode="discrete" valueType="clr">
                                      <p:cBhvr override="childStyle">
                                        <p:cTn id="36" dur="80"/>
                                        <p:tgtEl>
                                          <p:spTgt spid="37891">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37891">
                                            <p:txEl>
                                              <p:pRg st="7" end="7"/>
                                            </p:txEl>
                                          </p:spTgt>
                                        </p:tgtEl>
                                        <p:attrNameLst>
                                          <p:attrName>fillcolor</p:attrName>
                                        </p:attrNameLst>
                                      </p:cBhvr>
                                      <p:tavLst>
                                        <p:tav tm="0">
                                          <p:val>
                                            <p:clrVal>
                                              <a:schemeClr val="accent2"/>
                                            </p:clrVal>
                                          </p:val>
                                        </p:tav>
                                        <p:tav tm="50000">
                                          <p:val>
                                            <p:clrVal>
                                              <a:schemeClr val="hlink"/>
                                            </p:clrVal>
                                          </p:val>
                                        </p:tav>
                                      </p:tavLst>
                                    </p:anim>
                                    <p:set>
                                      <p:cBhvr>
                                        <p:cTn id="38" dur="80"/>
                                        <p:tgtEl>
                                          <p:spTgt spid="37891">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8444785-7783-4561-908A-6F0A4AD606F6}"/>
              </a:ext>
            </a:extLst>
          </p:cNvPr>
          <p:cNvSpPr>
            <a:spLocks noGrp="1" noChangeArrowheads="1"/>
          </p:cNvSpPr>
          <p:nvPr>
            <p:ph type="title"/>
          </p:nvPr>
        </p:nvSpPr>
        <p:spPr/>
        <p:txBody>
          <a:bodyPr/>
          <a:lstStyle/>
          <a:p>
            <a:pPr eaLnBrk="1" hangingPunct="1"/>
            <a:r>
              <a:rPr lang="en-US" altLang="zh-CN"/>
              <a:t>GPS</a:t>
            </a:r>
            <a:r>
              <a:rPr lang="zh-CN" altLang="en-US"/>
              <a:t>接收机的分类（续）</a:t>
            </a:r>
          </a:p>
        </p:txBody>
      </p:sp>
      <p:sp>
        <p:nvSpPr>
          <p:cNvPr id="38915" name="Rectangle 3">
            <a:extLst>
              <a:ext uri="{FF2B5EF4-FFF2-40B4-BE49-F238E27FC236}">
                <a16:creationId xmlns:a16="http://schemas.microsoft.com/office/drawing/2014/main" id="{C334AB4D-F812-417E-856E-80E1CB860FEF}"/>
              </a:ext>
            </a:extLst>
          </p:cNvPr>
          <p:cNvSpPr>
            <a:spLocks noGrp="1" noChangeArrowheads="1"/>
          </p:cNvSpPr>
          <p:nvPr>
            <p:ph type="body" idx="1"/>
          </p:nvPr>
        </p:nvSpPr>
        <p:spPr>
          <a:xfrm>
            <a:off x="1676400" y="1628775"/>
            <a:ext cx="7010400" cy="4467225"/>
          </a:xfrm>
        </p:spPr>
        <p:txBody>
          <a:bodyPr/>
          <a:lstStyle/>
          <a:p>
            <a:pPr marL="0" indent="0" eaLnBrk="1" hangingPunct="1">
              <a:spcBef>
                <a:spcPts val="1800"/>
              </a:spcBef>
              <a:buFont typeface="Wingdings" panose="05000000000000000000" pitchFamily="2" charset="2"/>
              <a:buNone/>
            </a:pPr>
            <a:r>
              <a:rPr lang="en-US" altLang="zh-CN"/>
              <a:t>3</a:t>
            </a:r>
            <a:r>
              <a:rPr lang="zh-CN" altLang="en-US"/>
              <a:t>．按接收机通道数分类：</a:t>
            </a:r>
          </a:p>
          <a:p>
            <a:pPr marL="457200" lvl="1" indent="0" eaLnBrk="1" hangingPunct="1">
              <a:spcBef>
                <a:spcPts val="1800"/>
              </a:spcBef>
              <a:buFont typeface="Wingdings" panose="05000000000000000000" pitchFamily="2" charset="2"/>
              <a:buNone/>
            </a:pPr>
            <a:r>
              <a:rPr lang="zh-CN" altLang="en-US"/>
              <a:t>（</a:t>
            </a:r>
            <a:r>
              <a:rPr lang="en-US" altLang="zh-CN"/>
              <a:t>1</a:t>
            </a:r>
            <a:r>
              <a:rPr lang="zh-CN" altLang="en-US"/>
              <a:t>）</a:t>
            </a:r>
            <a:r>
              <a:rPr lang="zh-CN" altLang="en-US">
                <a:solidFill>
                  <a:schemeClr val="hlink"/>
                </a:solidFill>
                <a:ea typeface="华文行楷" panose="02010800040101010101" pitchFamily="2" charset="-122"/>
              </a:rPr>
              <a:t>多通道</a:t>
            </a:r>
            <a:r>
              <a:rPr lang="zh-CN" altLang="en-US"/>
              <a:t>接收机：具有多个卫星信号通道，每个信号通道只跟踪一颗卫星。</a:t>
            </a:r>
          </a:p>
          <a:p>
            <a:pPr marL="457200" lvl="1" indent="0" eaLnBrk="1" hangingPunct="1">
              <a:spcBef>
                <a:spcPts val="1800"/>
              </a:spcBef>
              <a:buFont typeface="Wingdings" panose="05000000000000000000" pitchFamily="2" charset="2"/>
              <a:buNone/>
            </a:pPr>
            <a:r>
              <a:rPr lang="zh-CN" altLang="en-US"/>
              <a:t>（</a:t>
            </a:r>
            <a:r>
              <a:rPr lang="en-US" altLang="zh-CN"/>
              <a:t>2</a:t>
            </a:r>
            <a:r>
              <a:rPr lang="zh-CN" altLang="en-US"/>
              <a:t>）</a:t>
            </a:r>
            <a:r>
              <a:rPr lang="zh-CN" altLang="en-US">
                <a:solidFill>
                  <a:schemeClr val="hlink"/>
                </a:solidFill>
                <a:ea typeface="华文行楷" panose="02010800040101010101" pitchFamily="2" charset="-122"/>
              </a:rPr>
              <a:t>序贯通道</a:t>
            </a:r>
            <a:r>
              <a:rPr lang="zh-CN" altLang="en-US"/>
              <a:t>接收机：只有一个通道，为了实现对多颗卫星信号的跟踪，采用软件控制，按一定的时间对不同卫星进行跟踪。（早期）</a:t>
            </a:r>
          </a:p>
          <a:p>
            <a:pPr marL="457200" lvl="1" indent="0" eaLnBrk="1" hangingPunct="1">
              <a:spcBef>
                <a:spcPts val="1800"/>
              </a:spcBef>
              <a:buFont typeface="Wingdings" panose="05000000000000000000" pitchFamily="2" charset="2"/>
              <a:buNone/>
            </a:pPr>
            <a:r>
              <a:rPr lang="zh-CN" altLang="en-US"/>
              <a:t> （</a:t>
            </a:r>
            <a:r>
              <a:rPr lang="en-US" altLang="zh-CN"/>
              <a:t>3</a:t>
            </a:r>
            <a:r>
              <a:rPr lang="zh-CN" altLang="en-US"/>
              <a:t>）</a:t>
            </a:r>
            <a:r>
              <a:rPr lang="zh-CN" altLang="en-US">
                <a:solidFill>
                  <a:schemeClr val="hlink"/>
                </a:solidFill>
                <a:ea typeface="华文行楷" panose="02010800040101010101" pitchFamily="2" charset="-122"/>
              </a:rPr>
              <a:t>多路多用通道</a:t>
            </a:r>
            <a:r>
              <a:rPr lang="zh-CN" altLang="en-US"/>
              <a:t>接收机：与序贯通道类似，也是在软件控制下对卫星进行测量，但测量速度较快。</a:t>
            </a:r>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8915">
                                            <p:txEl>
                                              <p:pRg st="1" end="1"/>
                                            </p:txEl>
                                          </p:spTgt>
                                        </p:tgtEl>
                                        <p:attrNameLst>
                                          <p:attrName>style.visibility</p:attrName>
                                        </p:attrNameLst>
                                      </p:cBhvr>
                                      <p:to>
                                        <p:strVal val="visible"/>
                                      </p:to>
                                    </p:set>
                                    <p:anim calcmode="discrete" valueType="clr">
                                      <p:cBhvr override="childStyle">
                                        <p:cTn id="7" dur="80"/>
                                        <p:tgtEl>
                                          <p:spTgt spid="3891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915">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38915">
                                            <p:txEl>
                                              <p:pRg st="1" end="1"/>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38915">
                                            <p:txEl>
                                              <p:pRg st="2" end="2"/>
                                            </p:txEl>
                                          </p:spTgt>
                                        </p:tgtEl>
                                        <p:attrNameLst>
                                          <p:attrName>style.visibility</p:attrName>
                                        </p:attrNameLst>
                                      </p:cBhvr>
                                      <p:to>
                                        <p:strVal val="visible"/>
                                      </p:to>
                                    </p:set>
                                    <p:anim calcmode="discrete" valueType="clr">
                                      <p:cBhvr override="childStyle">
                                        <p:cTn id="12" dur="80"/>
                                        <p:tgtEl>
                                          <p:spTgt spid="3891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8915">
                                            <p:txEl>
                                              <p:pRg st="2" end="2"/>
                                            </p:txEl>
                                          </p:spTgt>
                                        </p:tgtEl>
                                        <p:attrNameLst>
                                          <p:attrName>fillcolor</p:attrName>
                                        </p:attrNameLst>
                                      </p:cBhvr>
                                      <p:tavLst>
                                        <p:tav tm="0">
                                          <p:val>
                                            <p:clrVal>
                                              <a:schemeClr val="accent2"/>
                                            </p:clrVal>
                                          </p:val>
                                        </p:tav>
                                        <p:tav tm="50000">
                                          <p:val>
                                            <p:clrVal>
                                              <a:schemeClr val="hlink"/>
                                            </p:clrVal>
                                          </p:val>
                                        </p:tav>
                                      </p:tavLst>
                                    </p:anim>
                                    <p:set>
                                      <p:cBhvr>
                                        <p:cTn id="14" dur="80"/>
                                        <p:tgtEl>
                                          <p:spTgt spid="38915">
                                            <p:txEl>
                                              <p:pRg st="2" end="2"/>
                                            </p:txEl>
                                          </p:spTgt>
                                        </p:tgtEl>
                                        <p:attrNameLst>
                                          <p:attrName>fill.type</p:attrName>
                                        </p:attrNameLst>
                                      </p:cBhvr>
                                      <p:to>
                                        <p:strVal val="solid"/>
                                      </p:to>
                                    </p:set>
                                  </p:childTnLst>
                                </p:cTn>
                              </p:par>
                              <p:par>
                                <p:cTn id="15" presetID="27" presetClass="entr" presetSubtype="0" fill="hold" nodeType="withEffect">
                                  <p:stCondLst>
                                    <p:cond delay="0"/>
                                  </p:stCondLst>
                                  <p:iterate type="lt">
                                    <p:tmPct val="50000"/>
                                  </p:iterate>
                                  <p:childTnLst>
                                    <p:set>
                                      <p:cBhvr>
                                        <p:cTn id="16" dur="1" fill="hold">
                                          <p:stCondLst>
                                            <p:cond delay="0"/>
                                          </p:stCondLst>
                                        </p:cTn>
                                        <p:tgtEl>
                                          <p:spTgt spid="38915">
                                            <p:txEl>
                                              <p:pRg st="3" end="3"/>
                                            </p:txEl>
                                          </p:spTgt>
                                        </p:tgtEl>
                                        <p:attrNameLst>
                                          <p:attrName>style.visibility</p:attrName>
                                        </p:attrNameLst>
                                      </p:cBhvr>
                                      <p:to>
                                        <p:strVal val="visible"/>
                                      </p:to>
                                    </p:set>
                                    <p:anim calcmode="discrete" valueType="clr">
                                      <p:cBhvr override="childStyle">
                                        <p:cTn id="17" dur="80"/>
                                        <p:tgtEl>
                                          <p:spTgt spid="3891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8915">
                                            <p:txEl>
                                              <p:pRg st="3" end="3"/>
                                            </p:txEl>
                                          </p:spTgt>
                                        </p:tgtEl>
                                        <p:attrNameLst>
                                          <p:attrName>fillcolor</p:attrName>
                                        </p:attrNameLst>
                                      </p:cBhvr>
                                      <p:tavLst>
                                        <p:tav tm="0">
                                          <p:val>
                                            <p:clrVal>
                                              <a:schemeClr val="accent2"/>
                                            </p:clrVal>
                                          </p:val>
                                        </p:tav>
                                        <p:tav tm="50000">
                                          <p:val>
                                            <p:clrVal>
                                              <a:schemeClr val="hlink"/>
                                            </p:clrVal>
                                          </p:val>
                                        </p:tav>
                                      </p:tavLst>
                                    </p:anim>
                                    <p:set>
                                      <p:cBhvr>
                                        <p:cTn id="19" dur="80"/>
                                        <p:tgtEl>
                                          <p:spTgt spid="38915">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525048D-89FA-47D1-8BAE-1C1AD3776BFB}"/>
              </a:ext>
            </a:extLst>
          </p:cNvPr>
          <p:cNvSpPr>
            <a:spLocks noGrp="1" noChangeArrowheads="1"/>
          </p:cNvSpPr>
          <p:nvPr>
            <p:ph type="title"/>
          </p:nvPr>
        </p:nvSpPr>
        <p:spPr/>
        <p:txBody>
          <a:bodyPr/>
          <a:lstStyle/>
          <a:p>
            <a:pPr eaLnBrk="1" hangingPunct="1"/>
            <a:r>
              <a:rPr lang="en-US" altLang="zh-CN"/>
              <a:t>GPS</a:t>
            </a:r>
            <a:r>
              <a:rPr lang="zh-CN" altLang="en-US"/>
              <a:t>接收机的分类（续）</a:t>
            </a:r>
          </a:p>
        </p:txBody>
      </p:sp>
      <p:sp>
        <p:nvSpPr>
          <p:cNvPr id="56323" name="Rectangle 3">
            <a:extLst>
              <a:ext uri="{FF2B5EF4-FFF2-40B4-BE49-F238E27FC236}">
                <a16:creationId xmlns:a16="http://schemas.microsoft.com/office/drawing/2014/main" id="{CA2427E9-88CD-456D-A1F7-9C3502D2A008}"/>
              </a:ext>
            </a:extLst>
          </p:cNvPr>
          <p:cNvSpPr>
            <a:spLocks noGrp="1" noChangeArrowheads="1"/>
          </p:cNvSpPr>
          <p:nvPr>
            <p:ph type="body" idx="1"/>
          </p:nvPr>
        </p:nvSpPr>
        <p:spPr/>
        <p:txBody>
          <a:bodyPr/>
          <a:lstStyle/>
          <a:p>
            <a:pPr marL="0" indent="0" eaLnBrk="1" hangingPunct="1">
              <a:spcBef>
                <a:spcPts val="1800"/>
              </a:spcBef>
              <a:buFont typeface="Wingdings" panose="05000000000000000000" pitchFamily="2" charset="2"/>
              <a:buNone/>
            </a:pPr>
            <a:r>
              <a:rPr lang="en-US" altLang="zh-CN"/>
              <a:t>4.</a:t>
            </a:r>
            <a:r>
              <a:rPr lang="zh-CN" altLang="en-US"/>
              <a:t>　按接收机工作原理分类</a:t>
            </a:r>
          </a:p>
          <a:p>
            <a:pPr marL="457200" lvl="1" indent="0" eaLnBrk="1" hangingPunct="1">
              <a:spcBef>
                <a:spcPts val="1800"/>
              </a:spcBef>
              <a:buFont typeface="Wingdings" panose="05000000000000000000" pitchFamily="2" charset="2"/>
              <a:buNone/>
            </a:pPr>
            <a:r>
              <a:rPr lang="en-US" altLang="zh-CN"/>
              <a:t>(1)</a:t>
            </a:r>
            <a:r>
              <a:rPr lang="zh-CN" altLang="en-US">
                <a:solidFill>
                  <a:schemeClr val="hlink"/>
                </a:solidFill>
                <a:ea typeface="华文行楷" panose="02010800040101010101" pitchFamily="2" charset="-122"/>
              </a:rPr>
              <a:t>码相关</a:t>
            </a:r>
            <a:r>
              <a:rPr lang="zh-CN" altLang="en-US"/>
              <a:t>型接收机</a:t>
            </a:r>
          </a:p>
          <a:p>
            <a:pPr marL="457200" lvl="1" indent="0" eaLnBrk="1" hangingPunct="1">
              <a:spcBef>
                <a:spcPts val="1800"/>
              </a:spcBef>
              <a:buFont typeface="Wingdings" panose="05000000000000000000" pitchFamily="2" charset="2"/>
              <a:buNone/>
            </a:pPr>
            <a:r>
              <a:rPr lang="en-US" altLang="zh-CN"/>
              <a:t>(2)</a:t>
            </a:r>
            <a:r>
              <a:rPr lang="zh-CN" altLang="en-US">
                <a:solidFill>
                  <a:schemeClr val="hlink"/>
                </a:solidFill>
                <a:ea typeface="华文行楷" panose="02010800040101010101" pitchFamily="2" charset="-122"/>
              </a:rPr>
              <a:t>平方</a:t>
            </a:r>
            <a:r>
              <a:rPr lang="zh-CN" altLang="en-US"/>
              <a:t>型接收机</a:t>
            </a:r>
          </a:p>
          <a:p>
            <a:pPr marL="457200" lvl="1" indent="0" eaLnBrk="1" hangingPunct="1">
              <a:spcBef>
                <a:spcPts val="1800"/>
              </a:spcBef>
              <a:buFont typeface="Wingdings" panose="05000000000000000000" pitchFamily="2" charset="2"/>
              <a:buNone/>
            </a:pPr>
            <a:r>
              <a:rPr lang="en-US" altLang="zh-CN"/>
              <a:t>(3)</a:t>
            </a:r>
            <a:r>
              <a:rPr lang="zh-CN" altLang="en-US">
                <a:solidFill>
                  <a:schemeClr val="hlink"/>
                </a:solidFill>
                <a:ea typeface="华文行楷" panose="02010800040101010101" pitchFamily="2" charset="-122"/>
              </a:rPr>
              <a:t>混合</a:t>
            </a:r>
            <a:r>
              <a:rPr lang="zh-CN" altLang="en-US"/>
              <a:t>型接收机</a:t>
            </a:r>
          </a:p>
          <a:p>
            <a:pPr marL="457200" lvl="1" indent="0" eaLnBrk="1" hangingPunct="1">
              <a:spcBef>
                <a:spcPts val="1800"/>
              </a:spcBef>
              <a:buFont typeface="Wingdings" panose="05000000000000000000" pitchFamily="2" charset="2"/>
              <a:buNone/>
            </a:pPr>
            <a:r>
              <a:rPr lang="en-US" altLang="zh-CN"/>
              <a:t>(4)</a:t>
            </a:r>
            <a:r>
              <a:rPr lang="zh-CN" altLang="en-US">
                <a:solidFill>
                  <a:schemeClr val="hlink"/>
                </a:solidFill>
                <a:ea typeface="华文行楷" panose="02010800040101010101" pitchFamily="2" charset="-122"/>
              </a:rPr>
              <a:t>干涉</a:t>
            </a:r>
            <a:r>
              <a:rPr lang="zh-CN" altLang="en-US"/>
              <a:t>型接收机</a:t>
            </a: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3AF47EE8-5FF8-49B6-8738-FF442CCF1A6F}"/>
              </a:ext>
            </a:extLst>
          </p:cNvPr>
          <p:cNvSpPr>
            <a:spLocks noGrp="1" noChangeArrowheads="1"/>
          </p:cNvSpPr>
          <p:nvPr>
            <p:ph type="title"/>
          </p:nvPr>
        </p:nvSpPr>
        <p:spPr/>
        <p:txBody>
          <a:bodyPr/>
          <a:lstStyle/>
          <a:p>
            <a:pPr eaLnBrk="1" hangingPunct="1"/>
            <a:r>
              <a:rPr lang="en-US" altLang="zh-CN"/>
              <a:t>GPS</a:t>
            </a:r>
            <a:r>
              <a:rPr lang="zh-CN" altLang="en-US"/>
              <a:t>接收机的组成</a:t>
            </a:r>
          </a:p>
        </p:txBody>
      </p:sp>
      <p:sp>
        <p:nvSpPr>
          <p:cNvPr id="58371" name="Rectangle 3">
            <a:extLst>
              <a:ext uri="{FF2B5EF4-FFF2-40B4-BE49-F238E27FC236}">
                <a16:creationId xmlns:a16="http://schemas.microsoft.com/office/drawing/2014/main" id="{40A7E6D4-E98E-4EF5-951A-B337B13F0886}"/>
              </a:ext>
            </a:extLst>
          </p:cNvPr>
          <p:cNvSpPr>
            <a:spLocks noGrp="1" noChangeArrowheads="1"/>
          </p:cNvSpPr>
          <p:nvPr>
            <p:ph type="body" sz="half" idx="1"/>
          </p:nvPr>
        </p:nvSpPr>
        <p:spPr>
          <a:xfrm>
            <a:off x="1676400" y="1557338"/>
            <a:ext cx="6927850" cy="2232025"/>
          </a:xfrm>
        </p:spPr>
        <p:txBody>
          <a:bodyPr/>
          <a:lstStyle/>
          <a:p>
            <a:pPr marL="457200" indent="-457200" eaLnBrk="1" hangingPunct="1">
              <a:buFont typeface="Arial" panose="020B0604020202020204" pitchFamily="34" charset="0"/>
              <a:buAutoNum type="arabicPeriod"/>
            </a:pPr>
            <a:r>
              <a:rPr lang="zh-CN" altLang="en-US" sz="2400"/>
              <a:t>天线单元</a:t>
            </a:r>
          </a:p>
          <a:p>
            <a:pPr marL="457200" indent="-457200" eaLnBrk="1" hangingPunct="1">
              <a:buFont typeface="Arial" panose="020B0604020202020204" pitchFamily="34" charset="0"/>
              <a:buAutoNum type="arabicPeriod"/>
            </a:pPr>
            <a:r>
              <a:rPr lang="zh-CN" altLang="en-US" sz="2400"/>
              <a:t>主机单元（变频器、信号通道、微处理器、存储器及显示器）</a:t>
            </a:r>
          </a:p>
          <a:p>
            <a:pPr marL="457200" indent="-457200" eaLnBrk="1" hangingPunct="1">
              <a:buFont typeface="Arial" panose="020B0604020202020204" pitchFamily="34" charset="0"/>
              <a:buAutoNum type="arabicPeriod"/>
            </a:pPr>
            <a:r>
              <a:rPr lang="zh-CN" altLang="en-US" sz="2400"/>
              <a:t>电源</a:t>
            </a:r>
          </a:p>
        </p:txBody>
      </p:sp>
      <p:pic>
        <p:nvPicPr>
          <p:cNvPr id="58372" name="Picture 4" descr="t4-8">
            <a:extLst>
              <a:ext uri="{FF2B5EF4-FFF2-40B4-BE49-F238E27FC236}">
                <a16:creationId xmlns:a16="http://schemas.microsoft.com/office/drawing/2014/main" id="{CFC55B95-6565-464C-925E-4263C24326B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635375" y="3357563"/>
            <a:ext cx="5184775" cy="2903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8373" name="Picture 6" descr="5700-5">
            <a:extLst>
              <a:ext uri="{FF2B5EF4-FFF2-40B4-BE49-F238E27FC236}">
                <a16:creationId xmlns:a16="http://schemas.microsoft.com/office/drawing/2014/main" id="{4468C253-F27E-4634-AE5C-028333625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557338"/>
            <a:ext cx="1201738"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5C098FA-0C5E-4CC4-A52B-A220C2EF002F}"/>
              </a:ext>
            </a:extLst>
          </p:cNvPr>
          <p:cNvSpPr>
            <a:spLocks noGrp="1" noChangeArrowheads="1"/>
          </p:cNvSpPr>
          <p:nvPr>
            <p:ph type="title"/>
          </p:nvPr>
        </p:nvSpPr>
        <p:spPr/>
        <p:txBody>
          <a:bodyPr/>
          <a:lstStyle/>
          <a:p>
            <a:pPr eaLnBrk="1" hangingPunct="1"/>
            <a:r>
              <a:rPr lang="en-US" altLang="zh-CN" sz="3200"/>
              <a:t>GPS</a:t>
            </a:r>
            <a:r>
              <a:rPr lang="zh-CN" altLang="en-US" sz="3200"/>
              <a:t>接收机微处理器的主要工作步骤</a:t>
            </a:r>
          </a:p>
        </p:txBody>
      </p:sp>
      <p:sp>
        <p:nvSpPr>
          <p:cNvPr id="59395" name="Rectangle 3">
            <a:extLst>
              <a:ext uri="{FF2B5EF4-FFF2-40B4-BE49-F238E27FC236}">
                <a16:creationId xmlns:a16="http://schemas.microsoft.com/office/drawing/2014/main" id="{1CAC6723-8E17-4F3D-AE15-CEB25EBE1AC5}"/>
              </a:ext>
            </a:extLst>
          </p:cNvPr>
          <p:cNvSpPr>
            <a:spLocks noGrp="1" noChangeArrowheads="1"/>
          </p:cNvSpPr>
          <p:nvPr>
            <p:ph type="body" idx="1"/>
          </p:nvPr>
        </p:nvSpPr>
        <p:spPr/>
        <p:txBody>
          <a:bodyPr/>
          <a:lstStyle/>
          <a:p>
            <a:pPr marL="514350" indent="-514350" eaLnBrk="1" hangingPunct="1">
              <a:spcBef>
                <a:spcPts val="1800"/>
              </a:spcBef>
              <a:buFont typeface="Arial" panose="020B0604020202020204" pitchFamily="34" charset="0"/>
              <a:buAutoNum type="arabicPeriod"/>
            </a:pPr>
            <a:r>
              <a:rPr lang="zh-CN" altLang="en-US"/>
              <a:t>自检，测定、校正并存储各通道时延</a:t>
            </a:r>
          </a:p>
          <a:p>
            <a:pPr marL="514350" indent="-514350" eaLnBrk="1" hangingPunct="1">
              <a:spcBef>
                <a:spcPts val="1800"/>
              </a:spcBef>
              <a:buFont typeface="Arial" panose="020B0604020202020204" pitchFamily="34" charset="0"/>
              <a:buAutoNum type="arabicPeriod"/>
            </a:pPr>
            <a:r>
              <a:rPr lang="zh-CN" altLang="en-US"/>
              <a:t>搜索、捕捉卫星</a:t>
            </a:r>
          </a:p>
          <a:p>
            <a:pPr marL="514350" indent="-514350" eaLnBrk="1" hangingPunct="1">
              <a:spcBef>
                <a:spcPts val="1800"/>
              </a:spcBef>
              <a:buFont typeface="Arial" panose="020B0604020202020204" pitchFamily="34" charset="0"/>
              <a:buAutoNum type="arabicPeriod"/>
            </a:pPr>
            <a:r>
              <a:rPr lang="zh-CN" altLang="en-US"/>
              <a:t>据历书等数据计算卫星升降时间、方位角、高度角</a:t>
            </a:r>
          </a:p>
          <a:p>
            <a:pPr marL="514350" indent="-514350" eaLnBrk="1" hangingPunct="1">
              <a:spcBef>
                <a:spcPts val="1800"/>
              </a:spcBef>
              <a:buFont typeface="Arial" panose="020B0604020202020204" pitchFamily="34" charset="0"/>
              <a:buAutoNum type="arabicPeriod"/>
            </a:pPr>
            <a:r>
              <a:rPr lang="zh-CN" altLang="en-US"/>
              <a:t>计算导航数据</a:t>
            </a:r>
          </a:p>
          <a:p>
            <a:pPr marL="514350" indent="-514350" eaLnBrk="1" hangingPunct="1">
              <a:spcBef>
                <a:spcPts val="1800"/>
              </a:spcBef>
              <a:buFont typeface="Arial" panose="020B0604020202020204" pitchFamily="34" charset="0"/>
              <a:buAutoNum type="arabicPeriod"/>
            </a:pPr>
            <a:r>
              <a:rPr lang="zh-CN" altLang="en-US"/>
              <a:t>接受用户的输入信息</a:t>
            </a:r>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8612FB28-EB8A-4DCC-97ED-A5220EF3067D}"/>
              </a:ext>
            </a:extLst>
          </p:cNvPr>
          <p:cNvSpPr>
            <a:spLocks noGrp="1" noChangeArrowheads="1"/>
          </p:cNvSpPr>
          <p:nvPr>
            <p:ph type="title"/>
          </p:nvPr>
        </p:nvSpPr>
        <p:spPr/>
        <p:txBody>
          <a:bodyPr/>
          <a:lstStyle/>
          <a:p>
            <a:pPr eaLnBrk="1" hangingPunct="1"/>
            <a:r>
              <a:rPr lang="en-US" altLang="zh-CN"/>
              <a:t>GPS</a:t>
            </a:r>
            <a:r>
              <a:rPr lang="zh-CN" altLang="en-US"/>
              <a:t>接收机的主要任务</a:t>
            </a:r>
          </a:p>
        </p:txBody>
      </p:sp>
      <p:sp>
        <p:nvSpPr>
          <p:cNvPr id="60419" name="Rectangle 3">
            <a:extLst>
              <a:ext uri="{FF2B5EF4-FFF2-40B4-BE49-F238E27FC236}">
                <a16:creationId xmlns:a16="http://schemas.microsoft.com/office/drawing/2014/main" id="{0BDBB7EB-7428-4250-8F2A-2BBEAA011DB1}"/>
              </a:ext>
            </a:extLst>
          </p:cNvPr>
          <p:cNvSpPr>
            <a:spLocks noGrp="1" noChangeArrowheads="1"/>
          </p:cNvSpPr>
          <p:nvPr>
            <p:ph type="body" idx="1"/>
          </p:nvPr>
        </p:nvSpPr>
        <p:spPr/>
        <p:txBody>
          <a:bodyPr/>
          <a:lstStyle/>
          <a:p>
            <a:pPr marL="514350" indent="-514350" eaLnBrk="1" hangingPunct="1">
              <a:spcBef>
                <a:spcPts val="1800"/>
              </a:spcBef>
              <a:buFont typeface="Arial" panose="020B0604020202020204" pitchFamily="34" charset="0"/>
              <a:buAutoNum type="arabicPeriod"/>
            </a:pPr>
            <a:r>
              <a:rPr lang="zh-CN" altLang="en-US"/>
              <a:t>捕获并跟踪卫星</a:t>
            </a:r>
          </a:p>
          <a:p>
            <a:pPr marL="514350" indent="-514350" eaLnBrk="1" hangingPunct="1">
              <a:spcBef>
                <a:spcPts val="1800"/>
              </a:spcBef>
              <a:buFont typeface="Arial" panose="020B0604020202020204" pitchFamily="34" charset="0"/>
              <a:buAutoNum type="arabicPeriod"/>
            </a:pPr>
            <a:r>
              <a:rPr lang="zh-CN" altLang="en-US"/>
              <a:t>对接收的ＧＰＳ信号进行变换、放大和处理</a:t>
            </a:r>
          </a:p>
          <a:p>
            <a:pPr marL="514350" indent="-514350" eaLnBrk="1" hangingPunct="1">
              <a:spcBef>
                <a:spcPts val="1800"/>
              </a:spcBef>
              <a:buFont typeface="Arial" panose="020B0604020202020204" pitchFamily="34" charset="0"/>
              <a:buAutoNum type="arabicPeriod"/>
            </a:pPr>
            <a:r>
              <a:rPr lang="zh-CN" altLang="en-US"/>
              <a:t>测出信号传播时间、解译导航电文</a:t>
            </a:r>
          </a:p>
          <a:p>
            <a:pPr marL="514350" indent="-514350" eaLnBrk="1" hangingPunct="1">
              <a:spcBef>
                <a:spcPts val="1800"/>
              </a:spcBef>
              <a:buFont typeface="Arial" panose="020B0604020202020204" pitchFamily="34" charset="0"/>
              <a:buAutoNum type="arabicPeriod"/>
            </a:pPr>
            <a:r>
              <a:rPr lang="zh-CN" altLang="en-US"/>
              <a:t>实时计算测站三维坐标、三维速度和时间</a:t>
            </a:r>
          </a:p>
        </p:txBody>
      </p:sp>
      <p:sp>
        <p:nvSpPr>
          <p:cNvPr id="44036" name="AutoShape 4">
            <a:hlinkClick r:id="rId2" action="ppaction://hlinksldjump"/>
            <a:extLst>
              <a:ext uri="{FF2B5EF4-FFF2-40B4-BE49-F238E27FC236}">
                <a16:creationId xmlns:a16="http://schemas.microsoft.com/office/drawing/2014/main" id="{32C7961A-E996-4846-9009-CA90D6ADC5BA}"/>
              </a:ext>
            </a:extLst>
          </p:cNvPr>
          <p:cNvSpPr>
            <a:spLocks noChangeArrowheads="1"/>
          </p:cNvSpPr>
          <p:nvPr/>
        </p:nvSpPr>
        <p:spPr bwMode="auto">
          <a:xfrm>
            <a:off x="250825" y="6165850"/>
            <a:ext cx="504825" cy="431800"/>
          </a:xfrm>
          <a:prstGeom prst="leftArrow">
            <a:avLst>
              <a:gd name="adj1" fmla="val 50000"/>
              <a:gd name="adj2" fmla="val 29228"/>
            </a:avLst>
          </a:prstGeom>
          <a:solidFill>
            <a:srgbClr val="00FF0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panose="05000000000000000000" pitchFamily="2" charset="2"/>
              <a:buChar char="o"/>
              <a:defRPr sz="2800" b="1">
                <a:solidFill>
                  <a:schemeClr val="tx2"/>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SzPct val="70000"/>
              <a:buFont typeface="Wingdings" panose="05000000000000000000" pitchFamily="2" charset="2"/>
              <a:buChar char="n"/>
              <a:defRPr sz="2500" b="1">
                <a:solidFill>
                  <a:schemeClr val="tx2"/>
                </a:solidFill>
                <a:latin typeface="Arial" panose="020B0604020202020204" pitchFamily="34" charset="0"/>
                <a:ea typeface="华文细黑" panose="02010600040101010101" pitchFamily="2" charset="-122"/>
              </a:defRPr>
            </a:lvl2pPr>
            <a:lvl3pPr marL="1143000" indent="-228600">
              <a:spcBef>
                <a:spcPct val="20000"/>
              </a:spcBef>
              <a:buClr>
                <a:schemeClr val="accent1"/>
              </a:buClr>
              <a:buSzPct val="70000"/>
              <a:buFont typeface="Wingdings" panose="05000000000000000000" pitchFamily="2" charset="2"/>
              <a:buChar char="p"/>
              <a:defRPr sz="2200" b="1">
                <a:solidFill>
                  <a:schemeClr val="tx2"/>
                </a:solidFill>
                <a:latin typeface="Arial" panose="020B0604020202020204" pitchFamily="34" charset="0"/>
                <a:ea typeface="华文细黑" panose="02010600040101010101" pitchFamily="2" charset="-122"/>
              </a:defRPr>
            </a:lvl3pPr>
            <a:lvl4pPr marL="1600200" indent="-228600">
              <a:spcBef>
                <a:spcPct val="20000"/>
              </a:spcBef>
              <a:buClr>
                <a:schemeClr val="accent1"/>
              </a:buClr>
              <a:buSzPct val="70000"/>
              <a:buFont typeface="Wingdings" panose="05000000000000000000" pitchFamily="2" charset="2"/>
              <a:buChar char="n"/>
              <a:defRPr sz="2000" b="1">
                <a:solidFill>
                  <a:schemeClr val="tx2"/>
                </a:solidFill>
                <a:latin typeface="Arial" panose="020B0604020202020204" pitchFamily="34" charset="0"/>
                <a:ea typeface="华文细黑" panose="02010600040101010101" pitchFamily="2" charset="-122"/>
              </a:defRPr>
            </a:lvl4pPr>
            <a:lvl5pPr marL="2057400" indent="-228600">
              <a:spcBef>
                <a:spcPct val="20000"/>
              </a:spcBef>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o"/>
              <a:defRPr sz="2000" b="1">
                <a:solidFill>
                  <a:schemeClr val="tx2"/>
                </a:solidFill>
                <a:latin typeface="Arial" panose="020B0604020202020204" pitchFamily="34" charset="0"/>
                <a:ea typeface="华文细黑" panose="02010600040101010101" pitchFamily="2"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nimBg="1"/>
    </p:bldLst>
  </p:timing>
</p:sld>
</file>

<file path=ppt/theme/theme1.xml><?xml version="1.0" encoding="utf-8"?>
<a:theme xmlns:a="http://schemas.openxmlformats.org/drawingml/2006/main" name="Cascade">
  <a:themeElements>
    <a:clrScheme name="Cascade 10">
      <a:dk1>
        <a:srgbClr val="FFFFCC"/>
      </a:dk1>
      <a:lt1>
        <a:srgbClr val="FFFFFF"/>
      </a:lt1>
      <a:dk2>
        <a:srgbClr val="000066"/>
      </a:dk2>
      <a:lt2>
        <a:srgbClr val="FFFFFF"/>
      </a:lt2>
      <a:accent1>
        <a:srgbClr val="0078F0"/>
      </a:accent1>
      <a:accent2>
        <a:srgbClr val="CCECFF"/>
      </a:accent2>
      <a:accent3>
        <a:srgbClr val="AAAAB8"/>
      </a:accent3>
      <a:accent4>
        <a:srgbClr val="DADADA"/>
      </a:accent4>
      <a:accent5>
        <a:srgbClr val="AABEF6"/>
      </a:accent5>
      <a:accent6>
        <a:srgbClr val="B9D6E7"/>
      </a:accent6>
      <a:hlink>
        <a:srgbClr val="FFFF00"/>
      </a:hlink>
      <a:folHlink>
        <a:srgbClr val="FFCC00"/>
      </a:folHlink>
    </a:clrScheme>
    <a:fontScheme name="Cascade">
      <a:majorFont>
        <a:latin typeface="Arial"/>
        <a:ea typeface="幼圆"/>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Cascade 1">
        <a:dk1>
          <a:srgbClr val="C0C0C0"/>
        </a:dk1>
        <a:lt1>
          <a:srgbClr val="FFFFFF"/>
        </a:lt1>
        <a:dk2>
          <a:srgbClr val="000000"/>
        </a:dk2>
        <a:lt2>
          <a:srgbClr val="FFFFFF"/>
        </a:lt2>
        <a:accent1>
          <a:srgbClr val="FF3300"/>
        </a:accent1>
        <a:accent2>
          <a:srgbClr val="666699"/>
        </a:accent2>
        <a:accent3>
          <a:srgbClr val="AAAAAA"/>
        </a:accent3>
        <a:accent4>
          <a:srgbClr val="DADADA"/>
        </a:accent4>
        <a:accent5>
          <a:srgbClr val="FFADAA"/>
        </a:accent5>
        <a:accent6>
          <a:srgbClr val="5C5C8A"/>
        </a:accent6>
        <a:hlink>
          <a:srgbClr val="FFFF99"/>
        </a:hlink>
        <a:folHlink>
          <a:srgbClr val="FF9900"/>
        </a:folHlink>
      </a:clrScheme>
      <a:clrMap bg1="dk2" tx1="lt1" bg2="dk1" tx2="lt2" accent1="accent1" accent2="accent2" accent3="accent3" accent4="accent4" accent5="accent5" accent6="accent6" hlink="hlink" folHlink="folHlink"/>
    </a:extraClrScheme>
    <a:extraClrScheme>
      <a:clrScheme name="Cascade 2">
        <a:dk1>
          <a:srgbClr val="CC99FF"/>
        </a:dk1>
        <a:lt1>
          <a:srgbClr val="FFFFFF"/>
        </a:lt1>
        <a:dk2>
          <a:srgbClr val="400040"/>
        </a:dk2>
        <a:lt2>
          <a:srgbClr val="FFFFFF"/>
        </a:lt2>
        <a:accent1>
          <a:srgbClr val="FF66FF"/>
        </a:accent1>
        <a:accent2>
          <a:srgbClr val="CC00CC"/>
        </a:accent2>
        <a:accent3>
          <a:srgbClr val="AFAAAF"/>
        </a:accent3>
        <a:accent4>
          <a:srgbClr val="DADADA"/>
        </a:accent4>
        <a:accent5>
          <a:srgbClr val="FFB8FF"/>
        </a:accent5>
        <a:accent6>
          <a:srgbClr val="B900B9"/>
        </a:accent6>
        <a:hlink>
          <a:srgbClr val="FF7C80"/>
        </a:hlink>
        <a:folHlink>
          <a:srgbClr val="990099"/>
        </a:folHlink>
      </a:clrScheme>
      <a:clrMap bg1="dk2" tx1="lt1" bg2="dk1" tx2="lt2" accent1="accent1" accent2="accent2" accent3="accent3" accent4="accent4" accent5="accent5" accent6="accent6" hlink="hlink" folHlink="folHlink"/>
    </a:extraClrScheme>
    <a:extraClrScheme>
      <a:clrScheme name="Cascade 3">
        <a:dk1>
          <a:srgbClr val="CC99FF"/>
        </a:dk1>
        <a:lt1>
          <a:srgbClr val="FFFFFF"/>
        </a:lt1>
        <a:dk2>
          <a:srgbClr val="34022D"/>
        </a:dk2>
        <a:lt2>
          <a:srgbClr val="FFFFFF"/>
        </a:lt2>
        <a:accent1>
          <a:srgbClr val="775EC8"/>
        </a:accent1>
        <a:accent2>
          <a:srgbClr val="9933FF"/>
        </a:accent2>
        <a:accent3>
          <a:srgbClr val="AEAAAD"/>
        </a:accent3>
        <a:accent4>
          <a:srgbClr val="DADADA"/>
        </a:accent4>
        <a:accent5>
          <a:srgbClr val="BDB6E0"/>
        </a:accent5>
        <a:accent6>
          <a:srgbClr val="8A2DE7"/>
        </a:accent6>
        <a:hlink>
          <a:srgbClr val="993366"/>
        </a:hlink>
        <a:folHlink>
          <a:srgbClr val="969696"/>
        </a:folHlink>
      </a:clrScheme>
      <a:clrMap bg1="dk2" tx1="lt1" bg2="dk1" tx2="lt2" accent1="accent1" accent2="accent2" accent3="accent3" accent4="accent4" accent5="accent5" accent6="accent6" hlink="hlink" folHlink="folHlink"/>
    </a:extraClrScheme>
    <a:extraClrScheme>
      <a:clrScheme name="Cascade 4">
        <a:dk1>
          <a:srgbClr val="FFFFCC"/>
        </a:dk1>
        <a:lt1>
          <a:srgbClr val="FFFFFF"/>
        </a:lt1>
        <a:dk2>
          <a:srgbClr val="000066"/>
        </a:dk2>
        <a:lt2>
          <a:srgbClr val="FFFFFF"/>
        </a:lt2>
        <a:accent1>
          <a:srgbClr val="0078F0"/>
        </a:accent1>
        <a:accent2>
          <a:srgbClr val="CCECFF"/>
        </a:accent2>
        <a:accent3>
          <a:srgbClr val="AAAAB8"/>
        </a:accent3>
        <a:accent4>
          <a:srgbClr val="DADADA"/>
        </a:accent4>
        <a:accent5>
          <a:srgbClr val="AABEF6"/>
        </a:accent5>
        <a:accent6>
          <a:srgbClr val="B9D6E7"/>
        </a:accent6>
        <a:hlink>
          <a:srgbClr val="3399FF"/>
        </a:hlink>
        <a:folHlink>
          <a:srgbClr val="FFCC00"/>
        </a:folHlink>
      </a:clrScheme>
      <a:clrMap bg1="dk2" tx1="lt1" bg2="dk1" tx2="lt2" accent1="accent1" accent2="accent2" accent3="accent3" accent4="accent4" accent5="accent5" accent6="accent6" hlink="hlink" folHlink="folHlink"/>
    </a:extraClrScheme>
    <a:extraClrScheme>
      <a:clrScheme name="Cascade 5">
        <a:dk1>
          <a:srgbClr val="00FFFF"/>
        </a:dk1>
        <a:lt1>
          <a:srgbClr val="FFFFFF"/>
        </a:lt1>
        <a:dk2>
          <a:srgbClr val="4E009C"/>
        </a:dk2>
        <a:lt2>
          <a:srgbClr val="FFFFFF"/>
        </a:lt2>
        <a:accent1>
          <a:srgbClr val="00A8A4"/>
        </a:accent1>
        <a:accent2>
          <a:srgbClr val="3399FF"/>
        </a:accent2>
        <a:accent3>
          <a:srgbClr val="B2AACB"/>
        </a:accent3>
        <a:accent4>
          <a:srgbClr val="DADADA"/>
        </a:accent4>
        <a:accent5>
          <a:srgbClr val="AAD1CF"/>
        </a:accent5>
        <a:accent6>
          <a:srgbClr val="2D8A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ascade 6">
        <a:dk1>
          <a:srgbClr val="CCCC33"/>
        </a:dk1>
        <a:lt1>
          <a:srgbClr val="FFFFFF"/>
        </a:lt1>
        <a:dk2>
          <a:srgbClr val="003300"/>
        </a:dk2>
        <a:lt2>
          <a:srgbClr val="FFFFCC"/>
        </a:lt2>
        <a:accent1>
          <a:srgbClr val="008000"/>
        </a:accent1>
        <a:accent2>
          <a:srgbClr val="669900"/>
        </a:accent2>
        <a:accent3>
          <a:srgbClr val="AAADAA"/>
        </a:accent3>
        <a:accent4>
          <a:srgbClr val="DADADA"/>
        </a:accent4>
        <a:accent5>
          <a:srgbClr val="AAC0AA"/>
        </a:accent5>
        <a:accent6>
          <a:srgbClr val="5C8A00"/>
        </a:accent6>
        <a:hlink>
          <a:srgbClr val="FFCC00"/>
        </a:hlink>
        <a:folHlink>
          <a:srgbClr val="CC9900"/>
        </a:folHlink>
      </a:clrScheme>
      <a:clrMap bg1="dk2" tx1="lt1" bg2="dk1" tx2="lt2" accent1="accent1" accent2="accent2" accent3="accent3" accent4="accent4" accent5="accent5" accent6="accent6" hlink="hlink" folHlink="folHlink"/>
    </a:extraClrScheme>
    <a:extraClrScheme>
      <a:clrScheme name="Cascade 7">
        <a:dk1>
          <a:srgbClr val="CCCC99"/>
        </a:dk1>
        <a:lt1>
          <a:srgbClr val="FFFFFF"/>
        </a:lt1>
        <a:dk2>
          <a:srgbClr val="800000"/>
        </a:dk2>
        <a:lt2>
          <a:srgbClr val="FFFFFF"/>
        </a:lt2>
        <a:accent1>
          <a:srgbClr val="CC9900"/>
        </a:accent1>
        <a:accent2>
          <a:srgbClr val="996633"/>
        </a:accent2>
        <a:accent3>
          <a:srgbClr val="C0AAAA"/>
        </a:accent3>
        <a:accent4>
          <a:srgbClr val="DADADA"/>
        </a:accent4>
        <a:accent5>
          <a:srgbClr val="E2CAAA"/>
        </a:accent5>
        <a:accent6>
          <a:srgbClr val="8A5C2D"/>
        </a:accent6>
        <a:hlink>
          <a:srgbClr val="FFFFCC"/>
        </a:hlink>
        <a:folHlink>
          <a:srgbClr val="DDD800"/>
        </a:folHlink>
      </a:clrScheme>
      <a:clrMap bg1="dk2" tx1="lt1" bg2="dk1" tx2="lt2" accent1="accent1" accent2="accent2" accent3="accent3" accent4="accent4" accent5="accent5" accent6="accent6" hlink="hlink" folHlink="folHlink"/>
    </a:extraClrScheme>
    <a:extraClrScheme>
      <a:clrScheme name="Cascade 8">
        <a:dk1>
          <a:srgbClr val="204162"/>
        </a:dk1>
        <a:lt1>
          <a:srgbClr val="FFFFFF"/>
        </a:lt1>
        <a:dk2>
          <a:srgbClr val="204162"/>
        </a:dk2>
        <a:lt2>
          <a:srgbClr val="003300"/>
        </a:lt2>
        <a:accent1>
          <a:srgbClr val="99CC00"/>
        </a:accent1>
        <a:accent2>
          <a:srgbClr val="336633"/>
        </a:accent2>
        <a:accent3>
          <a:srgbClr val="FFFFFF"/>
        </a:accent3>
        <a:accent4>
          <a:srgbClr val="1A3653"/>
        </a:accent4>
        <a:accent5>
          <a:srgbClr val="CAE2AA"/>
        </a:accent5>
        <a:accent6>
          <a:srgbClr val="2D5C2D"/>
        </a:accent6>
        <a:hlink>
          <a:srgbClr val="6666FF"/>
        </a:hlink>
        <a:folHlink>
          <a:srgbClr val="C5C248"/>
        </a:folHlink>
      </a:clrScheme>
      <a:clrMap bg1="lt1" tx1="dk1" bg2="lt2" tx2="dk2" accent1="accent1" accent2="accent2" accent3="accent3" accent4="accent4" accent5="accent5" accent6="accent6" hlink="hlink" folHlink="folHlink"/>
    </a:extraClrScheme>
    <a:extraClrScheme>
      <a:clrScheme name="Cascade 9">
        <a:dk1>
          <a:srgbClr val="000000"/>
        </a:dk1>
        <a:lt1>
          <a:srgbClr val="FFFFFF"/>
        </a:lt1>
        <a:dk2>
          <a:srgbClr val="1C1C34"/>
        </a:dk2>
        <a:lt2>
          <a:srgbClr val="000066"/>
        </a:lt2>
        <a:accent1>
          <a:srgbClr val="DDDDDD"/>
        </a:accent1>
        <a:accent2>
          <a:srgbClr val="6699CC"/>
        </a:accent2>
        <a:accent3>
          <a:srgbClr val="FFFFFF"/>
        </a:accent3>
        <a:accent4>
          <a:srgbClr val="000000"/>
        </a:accent4>
        <a:accent5>
          <a:srgbClr val="EBEBEB"/>
        </a:accent5>
        <a:accent6>
          <a:srgbClr val="5C8AB9"/>
        </a:accent6>
        <a:hlink>
          <a:srgbClr val="005A58"/>
        </a:hlink>
        <a:folHlink>
          <a:srgbClr val="808000"/>
        </a:folHlink>
      </a:clrScheme>
      <a:clrMap bg1="lt1" tx1="dk1" bg2="lt2" tx2="dk2" accent1="accent1" accent2="accent2" accent3="accent3" accent4="accent4" accent5="accent5" accent6="accent6" hlink="hlink" folHlink="folHlink"/>
    </a:extraClrScheme>
    <a:extraClrScheme>
      <a:clrScheme name="Cascade 10">
        <a:dk1>
          <a:srgbClr val="FFFFCC"/>
        </a:dk1>
        <a:lt1>
          <a:srgbClr val="FFFFFF"/>
        </a:lt1>
        <a:dk2>
          <a:srgbClr val="000066"/>
        </a:dk2>
        <a:lt2>
          <a:srgbClr val="FFFFFF"/>
        </a:lt2>
        <a:accent1>
          <a:srgbClr val="0078F0"/>
        </a:accent1>
        <a:accent2>
          <a:srgbClr val="CCECFF"/>
        </a:accent2>
        <a:accent3>
          <a:srgbClr val="AAAAB8"/>
        </a:accent3>
        <a:accent4>
          <a:srgbClr val="DADADA"/>
        </a:accent4>
        <a:accent5>
          <a:srgbClr val="AABEF6"/>
        </a:accent5>
        <a:accent6>
          <a:srgbClr val="B9D6E7"/>
        </a:accent6>
        <a:hlink>
          <a:srgbClr val="FFFF00"/>
        </a:hlink>
        <a:folHlink>
          <a:srgbClr val="FFCC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FJNUblue</Template>
  <TotalTime>528000</TotalTime>
  <Words>463</Words>
  <Application>Microsoft Office PowerPoint</Application>
  <PresentationFormat>全屏显示(4:3)</PresentationFormat>
  <Paragraphs>48</Paragraphs>
  <Slides>7</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宋体</vt:lpstr>
      <vt:lpstr>Arial</vt:lpstr>
      <vt:lpstr>Times New Roman</vt:lpstr>
      <vt:lpstr>Wingdings</vt:lpstr>
      <vt:lpstr>Cascade</vt:lpstr>
      <vt:lpstr>GNSS接收机</vt:lpstr>
      <vt:lpstr>GPS接收机的分类</vt:lpstr>
      <vt:lpstr>GPS接收机的分类（续）</vt:lpstr>
      <vt:lpstr>GPS接收机的分类（续）</vt:lpstr>
      <vt:lpstr>GPS接收机的组成</vt:lpstr>
      <vt:lpstr>GPS接收机微处理器的主要工作步骤</vt:lpstr>
      <vt:lpstr>GPS接收机的主要任务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hwl</dc:creator>
  <cp:lastModifiedBy>hwl</cp:lastModifiedBy>
  <cp:revision>169</cp:revision>
  <dcterms:created xsi:type="dcterms:W3CDTF">1601-01-01T00:00:00Z</dcterms:created>
  <dcterms:modified xsi:type="dcterms:W3CDTF">2023-03-02T05:06:26Z</dcterms:modified>
</cp:coreProperties>
</file>